
<file path=[Content_Types].xml><?xml version="1.0" encoding="utf-8"?>
<Types xmlns="http://schemas.openxmlformats.org/package/2006/content-types"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4.xml" ContentType="application/vnd.openxmlformats-officedocument.theme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5.xml" ContentType="application/vnd.openxmlformats-officedocument.theme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theme/theme7.xml" ContentType="application/vnd.openxmlformats-officedocument.theme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theme/theme8.xml" ContentType="application/vnd.openxmlformats-officedocument.theme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theme/theme9.xml" ContentType="application/vnd.openxmlformats-officedocument.theme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theme/theme10.xml" ContentType="application/vnd.openxmlformats-officedocument.theme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3" r:id="rId2"/>
    <p:sldMasterId id="2147483686" r:id="rId3"/>
    <p:sldMasterId id="2147483697" r:id="rId4"/>
    <p:sldMasterId id="2147483709" r:id="rId5"/>
    <p:sldMasterId id="2147483720" r:id="rId6"/>
    <p:sldMasterId id="2147483754" r:id="rId7"/>
    <p:sldMasterId id="2147483767" r:id="rId8"/>
    <p:sldMasterId id="2147483809" r:id="rId9"/>
    <p:sldMasterId id="2147483821" r:id="rId10"/>
    <p:sldMasterId id="2147483835" r:id="rId11"/>
  </p:sldMasterIdLst>
  <p:notesMasterIdLst>
    <p:notesMasterId r:id="rId17"/>
  </p:notesMasterIdLst>
  <p:handoutMasterIdLst>
    <p:handoutMasterId r:id="rId18"/>
  </p:handoutMasterIdLst>
  <p:sldIdLst>
    <p:sldId id="725" r:id="rId12"/>
    <p:sldId id="748" r:id="rId13"/>
    <p:sldId id="256" r:id="rId14"/>
    <p:sldId id="266" r:id="rId15"/>
    <p:sldId id="750" r:id="rId16"/>
  </p:sldIdLst>
  <p:sldSz cx="12190413" cy="6877050"/>
  <p:notesSz cx="6858000" cy="9947275"/>
  <p:defaultTextStyle>
    <a:defPPr>
      <a:defRPr lang="ru-RU"/>
    </a:defPPr>
    <a:lvl1pPr marL="0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66574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133143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699722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266295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832866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399440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966015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532587" algn="l" defTabSz="113314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11">
          <p15:clr>
            <a:srgbClr val="A4A3A4"/>
          </p15:clr>
        </p15:guide>
        <p15:guide id="2" pos="22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3E60"/>
    <a:srgbClr val="224162"/>
    <a:srgbClr val="254061"/>
    <a:srgbClr val="632523"/>
    <a:srgbClr val="57604D"/>
    <a:srgbClr val="EEF0F3"/>
    <a:srgbClr val="669900"/>
    <a:srgbClr val="003764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 autoAdjust="0"/>
    <p:restoredTop sz="70743" autoAdjust="0"/>
  </p:normalViewPr>
  <p:slideViewPr>
    <p:cSldViewPr snapToGrid="0">
      <p:cViewPr varScale="1">
        <p:scale>
          <a:sx n="86" d="100"/>
          <a:sy n="86" d="100"/>
        </p:scale>
        <p:origin x="552" y="62"/>
      </p:cViewPr>
      <p:guideLst>
        <p:guide orient="horz" pos="1711"/>
        <p:guide pos="22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53D7FA-AE14-4548-AAF0-F8A9674D7BBE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016B39-1018-4F18-805C-ED3694F825E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01322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3"/>
            <a:ext cx="2971800" cy="497364"/>
          </a:xfrm>
          <a:prstGeom prst="rect">
            <a:avLst/>
          </a:prstGeom>
        </p:spPr>
        <p:txBody>
          <a:bodyPr vert="horz" lIns="92132" tIns="46065" rIns="92132" bIns="46065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6" y="3"/>
            <a:ext cx="2971800" cy="497364"/>
          </a:xfrm>
          <a:prstGeom prst="rect">
            <a:avLst/>
          </a:prstGeom>
        </p:spPr>
        <p:txBody>
          <a:bodyPr vert="horz" lIns="92132" tIns="46065" rIns="92132" bIns="46065" rtlCol="0"/>
          <a:lstStyle>
            <a:lvl1pPr algn="r">
              <a:defRPr sz="1200"/>
            </a:lvl1pPr>
          </a:lstStyle>
          <a:p>
            <a:fld id="{E028C69A-4814-49CB-AFA3-449754CBEA24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2238" y="746125"/>
            <a:ext cx="6613525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32" tIns="46065" rIns="92132" bIns="46065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24959"/>
            <a:ext cx="5486400" cy="4476274"/>
          </a:xfrm>
          <a:prstGeom prst="rect">
            <a:avLst/>
          </a:prstGeom>
        </p:spPr>
        <p:txBody>
          <a:bodyPr vert="horz" lIns="92132" tIns="46065" rIns="92132" bIns="46065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8"/>
            <a:ext cx="2971800" cy="497364"/>
          </a:xfrm>
          <a:prstGeom prst="rect">
            <a:avLst/>
          </a:prstGeom>
        </p:spPr>
        <p:txBody>
          <a:bodyPr vert="horz" lIns="92132" tIns="46065" rIns="92132" bIns="46065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6" y="9448188"/>
            <a:ext cx="2971800" cy="497364"/>
          </a:xfrm>
          <a:prstGeom prst="rect">
            <a:avLst/>
          </a:prstGeom>
        </p:spPr>
        <p:txBody>
          <a:bodyPr vert="horz" lIns="92132" tIns="46065" rIns="92132" bIns="46065" rtlCol="0" anchor="b"/>
          <a:lstStyle>
            <a:lvl1pPr algn="r">
              <a:defRPr sz="1200"/>
            </a:lvl1pPr>
          </a:lstStyle>
          <a:p>
            <a:fld id="{6678B378-CFA4-4E24-8789-A7EA73D61DB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1441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566574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1133143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699722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2266295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832866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6pPr>
    <a:lvl7pPr marL="3399440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7pPr>
    <a:lvl8pPr marL="3966015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8pPr>
    <a:lvl9pPr marL="4532587" algn="l" defTabSz="1133143" rtl="0" eaLnBrk="1" latinLnBrk="0" hangingPunct="1">
      <a:defRPr sz="1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90525" y="685800"/>
            <a:ext cx="60769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10"/>
          <p:cNvSpPr/>
          <p:nvPr userDrawn="1"/>
        </p:nvSpPr>
        <p:spPr>
          <a:xfrm rot="10800000">
            <a:off x="124" y="462"/>
            <a:ext cx="11110918" cy="6909025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194593 w 1496924"/>
              <a:gd name="connsiteY0" fmla="*/ 2674793 h 2690729"/>
              <a:gd name="connsiteX1" fmla="*/ 192303 w 1496924"/>
              <a:gd name="connsiteY1" fmla="*/ 1061480 h 2690729"/>
              <a:gd name="connsiteX2" fmla="*/ 193447 w 1496924"/>
              <a:gd name="connsiteY2" fmla="*/ 2754 h 2690729"/>
              <a:gd name="connsiteX3" fmla="*/ 1496924 w 1496924"/>
              <a:gd name="connsiteY3" fmla="*/ 0 h 2690729"/>
              <a:gd name="connsiteX4" fmla="*/ 194593 w 1496924"/>
              <a:gd name="connsiteY4" fmla="*/ 2674793 h 2690729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043870 w 5346201"/>
              <a:gd name="connsiteY0" fmla="*/ 2674793 h 2674793"/>
              <a:gd name="connsiteX1" fmla="*/ 0 w 5346201"/>
              <a:gd name="connsiteY1" fmla="*/ 2663781 h 2674793"/>
              <a:gd name="connsiteX2" fmla="*/ 4042724 w 5346201"/>
              <a:gd name="connsiteY2" fmla="*/ 2754 h 2674793"/>
              <a:gd name="connsiteX3" fmla="*/ 5346201 w 5346201"/>
              <a:gd name="connsiteY3" fmla="*/ 0 h 2674793"/>
              <a:gd name="connsiteX4" fmla="*/ 4043870 w 5346201"/>
              <a:gd name="connsiteY4" fmla="*/ 2674793 h 2674793"/>
              <a:gd name="connsiteX0" fmla="*/ 4057788 w 5346201"/>
              <a:gd name="connsiteY0" fmla="*/ 2667834 h 2667834"/>
              <a:gd name="connsiteX1" fmla="*/ 0 w 5346201"/>
              <a:gd name="connsiteY1" fmla="*/ 2663781 h 2667834"/>
              <a:gd name="connsiteX2" fmla="*/ 4042724 w 5346201"/>
              <a:gd name="connsiteY2" fmla="*/ 2754 h 2667834"/>
              <a:gd name="connsiteX3" fmla="*/ 5346201 w 5346201"/>
              <a:gd name="connsiteY3" fmla="*/ 0 h 2667834"/>
              <a:gd name="connsiteX4" fmla="*/ 4057788 w 5346201"/>
              <a:gd name="connsiteY4" fmla="*/ 2667834 h 2667834"/>
              <a:gd name="connsiteX0" fmla="*/ 4104630 w 5393043"/>
              <a:gd name="connsiteY0" fmla="*/ 2667834 h 2667834"/>
              <a:gd name="connsiteX1" fmla="*/ 46842 w 5393043"/>
              <a:gd name="connsiteY1" fmla="*/ 2663781 h 2667834"/>
              <a:gd name="connsiteX2" fmla="*/ 4089566 w 5393043"/>
              <a:gd name="connsiteY2" fmla="*/ 2754 h 2667834"/>
              <a:gd name="connsiteX3" fmla="*/ 5393043 w 5393043"/>
              <a:gd name="connsiteY3" fmla="*/ 0 h 2667834"/>
              <a:gd name="connsiteX4" fmla="*/ 4104630 w 5393043"/>
              <a:gd name="connsiteY4" fmla="*/ 2667834 h 2667834"/>
              <a:gd name="connsiteX0" fmla="*/ 4157715 w 5446128"/>
              <a:gd name="connsiteY0" fmla="*/ 2667834 h 2667834"/>
              <a:gd name="connsiteX1" fmla="*/ 99927 w 5446128"/>
              <a:gd name="connsiteY1" fmla="*/ 2663781 h 2667834"/>
              <a:gd name="connsiteX2" fmla="*/ 1480791 w 5446128"/>
              <a:gd name="connsiteY2" fmla="*/ 1544422 h 2667834"/>
              <a:gd name="connsiteX3" fmla="*/ 4142651 w 5446128"/>
              <a:gd name="connsiteY3" fmla="*/ 2754 h 2667834"/>
              <a:gd name="connsiteX4" fmla="*/ 5446128 w 5446128"/>
              <a:gd name="connsiteY4" fmla="*/ 0 h 2667834"/>
              <a:gd name="connsiteX5" fmla="*/ 4157715 w 5446128"/>
              <a:gd name="connsiteY5" fmla="*/ 2667834 h 2667834"/>
              <a:gd name="connsiteX0" fmla="*/ 4905688 w 6194101"/>
              <a:gd name="connsiteY0" fmla="*/ 2667834 h 2667834"/>
              <a:gd name="connsiteX1" fmla="*/ 847900 w 6194101"/>
              <a:gd name="connsiteY1" fmla="*/ 2663781 h 2667834"/>
              <a:gd name="connsiteX2" fmla="*/ 255914 w 6194101"/>
              <a:gd name="connsiteY2" fmla="*/ 611929 h 2667834"/>
              <a:gd name="connsiteX3" fmla="*/ 4890624 w 6194101"/>
              <a:gd name="connsiteY3" fmla="*/ 2754 h 2667834"/>
              <a:gd name="connsiteX4" fmla="*/ 6194101 w 6194101"/>
              <a:gd name="connsiteY4" fmla="*/ 0 h 2667834"/>
              <a:gd name="connsiteX5" fmla="*/ 4905688 w 6194101"/>
              <a:gd name="connsiteY5" fmla="*/ 2667834 h 2667834"/>
              <a:gd name="connsiteX0" fmla="*/ 4649774 w 5938187"/>
              <a:gd name="connsiteY0" fmla="*/ 2667834 h 2667834"/>
              <a:gd name="connsiteX1" fmla="*/ 591986 w 5938187"/>
              <a:gd name="connsiteY1" fmla="*/ 2663781 h 2667834"/>
              <a:gd name="connsiteX2" fmla="*/ 0 w 5938187"/>
              <a:gd name="connsiteY2" fmla="*/ 611929 h 2667834"/>
              <a:gd name="connsiteX3" fmla="*/ 4634710 w 5938187"/>
              <a:gd name="connsiteY3" fmla="*/ 2754 h 2667834"/>
              <a:gd name="connsiteX4" fmla="*/ 5938187 w 5938187"/>
              <a:gd name="connsiteY4" fmla="*/ 0 h 2667834"/>
              <a:gd name="connsiteX5" fmla="*/ 4649774 w 5938187"/>
              <a:gd name="connsiteY5" fmla="*/ 2667834 h 2667834"/>
              <a:gd name="connsiteX0" fmla="*/ 4649774 w 5947043"/>
              <a:gd name="connsiteY0" fmla="*/ 3130747 h 3130747"/>
              <a:gd name="connsiteX1" fmla="*/ 591986 w 5947043"/>
              <a:gd name="connsiteY1" fmla="*/ 3126694 h 3130747"/>
              <a:gd name="connsiteX2" fmla="*/ 0 w 5947043"/>
              <a:gd name="connsiteY2" fmla="*/ 1074842 h 3130747"/>
              <a:gd name="connsiteX3" fmla="*/ 5947043 w 5947043"/>
              <a:gd name="connsiteY3" fmla="*/ 0 h 3130747"/>
              <a:gd name="connsiteX4" fmla="*/ 5938187 w 5947043"/>
              <a:gd name="connsiteY4" fmla="*/ 462913 h 3130747"/>
              <a:gd name="connsiteX5" fmla="*/ 4649774 w 5947043"/>
              <a:gd name="connsiteY5" fmla="*/ 3130747 h 313074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6738219 w 8035488"/>
              <a:gd name="connsiteY0" fmla="*/ 6895186 h 6895186"/>
              <a:gd name="connsiteX1" fmla="*/ 2680431 w 8035488"/>
              <a:gd name="connsiteY1" fmla="*/ 6891133 h 6895186"/>
              <a:gd name="connsiteX2" fmla="*/ 0 w 8035488"/>
              <a:gd name="connsiteY2" fmla="*/ 224948 h 6895186"/>
              <a:gd name="connsiteX3" fmla="*/ 4176118 w 8035488"/>
              <a:gd name="connsiteY3" fmla="*/ 5936 h 6895186"/>
              <a:gd name="connsiteX4" fmla="*/ 8035488 w 8035488"/>
              <a:gd name="connsiteY4" fmla="*/ 3764439 h 6895186"/>
              <a:gd name="connsiteX5" fmla="*/ 8026632 w 8035488"/>
              <a:gd name="connsiteY5" fmla="*/ 4227352 h 6895186"/>
              <a:gd name="connsiteX6" fmla="*/ 6738219 w 8035488"/>
              <a:gd name="connsiteY6" fmla="*/ 6895186 h 6895186"/>
              <a:gd name="connsiteX0" fmla="*/ 9800330 w 11097599"/>
              <a:gd name="connsiteY0" fmla="*/ 6895186 h 6895186"/>
              <a:gd name="connsiteX1" fmla="*/ 5742542 w 11097599"/>
              <a:gd name="connsiteY1" fmla="*/ 6891133 h 6895186"/>
              <a:gd name="connsiteX2" fmla="*/ 0 w 11097599"/>
              <a:gd name="connsiteY2" fmla="*/ 1142170 h 6895186"/>
              <a:gd name="connsiteX3" fmla="*/ 7238229 w 11097599"/>
              <a:gd name="connsiteY3" fmla="*/ 5936 h 6895186"/>
              <a:gd name="connsiteX4" fmla="*/ 11097599 w 11097599"/>
              <a:gd name="connsiteY4" fmla="*/ 3764439 h 6895186"/>
              <a:gd name="connsiteX5" fmla="*/ 11088743 w 11097599"/>
              <a:gd name="connsiteY5" fmla="*/ 4227352 h 6895186"/>
              <a:gd name="connsiteX6" fmla="*/ 9800330 w 11097599"/>
              <a:gd name="connsiteY6" fmla="*/ 6895186 h 6895186"/>
              <a:gd name="connsiteX0" fmla="*/ 9859545 w 11156814"/>
              <a:gd name="connsiteY0" fmla="*/ 7060064 h 7060064"/>
              <a:gd name="connsiteX1" fmla="*/ 5801757 w 11156814"/>
              <a:gd name="connsiteY1" fmla="*/ 7056011 h 7060064"/>
              <a:gd name="connsiteX2" fmla="*/ 59215 w 11156814"/>
              <a:gd name="connsiteY2" fmla="*/ 1307048 h 7060064"/>
              <a:gd name="connsiteX3" fmla="*/ 3078223 w 11156814"/>
              <a:gd name="connsiteY3" fmla="*/ 707037 h 7060064"/>
              <a:gd name="connsiteX4" fmla="*/ 7297444 w 11156814"/>
              <a:gd name="connsiteY4" fmla="*/ 170814 h 7060064"/>
              <a:gd name="connsiteX5" fmla="*/ 11156814 w 11156814"/>
              <a:gd name="connsiteY5" fmla="*/ 3929317 h 7060064"/>
              <a:gd name="connsiteX6" fmla="*/ 11147958 w 11156814"/>
              <a:gd name="connsiteY6" fmla="*/ 4392230 h 7060064"/>
              <a:gd name="connsiteX7" fmla="*/ 9859545 w 11156814"/>
              <a:gd name="connsiteY7" fmla="*/ 7060064 h 7060064"/>
              <a:gd name="connsiteX0" fmla="*/ 9879671 w 11176940"/>
              <a:gd name="connsiteY0" fmla="*/ 7175816 h 7175816"/>
              <a:gd name="connsiteX1" fmla="*/ 5821883 w 11176940"/>
              <a:gd name="connsiteY1" fmla="*/ 7171763 h 7175816"/>
              <a:gd name="connsiteX2" fmla="*/ 79341 w 11176940"/>
              <a:gd name="connsiteY2" fmla="*/ 1422800 h 7175816"/>
              <a:gd name="connsiteX3" fmla="*/ 2421016 w 11176940"/>
              <a:gd name="connsiteY3" fmla="*/ 286567 h 7175816"/>
              <a:gd name="connsiteX4" fmla="*/ 7317570 w 11176940"/>
              <a:gd name="connsiteY4" fmla="*/ 286566 h 7175816"/>
              <a:gd name="connsiteX5" fmla="*/ 11176940 w 11176940"/>
              <a:gd name="connsiteY5" fmla="*/ 4045069 h 7175816"/>
              <a:gd name="connsiteX6" fmla="*/ 11168084 w 11176940"/>
              <a:gd name="connsiteY6" fmla="*/ 4507982 h 7175816"/>
              <a:gd name="connsiteX7" fmla="*/ 9879671 w 11176940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035190 h 7035190"/>
              <a:gd name="connsiteX1" fmla="*/ 5742542 w 11097599"/>
              <a:gd name="connsiteY1" fmla="*/ 7031137 h 7035190"/>
              <a:gd name="connsiteX2" fmla="*/ 0 w 11097599"/>
              <a:gd name="connsiteY2" fmla="*/ 1282174 h 7035190"/>
              <a:gd name="connsiteX3" fmla="*/ 2341675 w 11097599"/>
              <a:gd name="connsiteY3" fmla="*/ 145941 h 7035190"/>
              <a:gd name="connsiteX4" fmla="*/ 7238229 w 11097599"/>
              <a:gd name="connsiteY4" fmla="*/ 145940 h 7035190"/>
              <a:gd name="connsiteX5" fmla="*/ 11097599 w 11097599"/>
              <a:gd name="connsiteY5" fmla="*/ 3904443 h 7035190"/>
              <a:gd name="connsiteX6" fmla="*/ 11088743 w 11097599"/>
              <a:gd name="connsiteY6" fmla="*/ 4367356 h 7035190"/>
              <a:gd name="connsiteX7" fmla="*/ 9800330 w 11097599"/>
              <a:gd name="connsiteY7" fmla="*/ 7035190 h 703519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99308"/>
              <a:gd name="connsiteX1" fmla="*/ 5742542 w 11097599"/>
              <a:gd name="connsiteY1" fmla="*/ 6899308 h 6899308"/>
              <a:gd name="connsiteX2" fmla="*/ 0 w 11097599"/>
              <a:gd name="connsiteY2" fmla="*/ 1136234 h 6899308"/>
              <a:gd name="connsiteX3" fmla="*/ 2341675 w 11097599"/>
              <a:gd name="connsiteY3" fmla="*/ 1 h 6899308"/>
              <a:gd name="connsiteX4" fmla="*/ 7238229 w 11097599"/>
              <a:gd name="connsiteY4" fmla="*/ 0 h 6899308"/>
              <a:gd name="connsiteX5" fmla="*/ 11097599 w 11097599"/>
              <a:gd name="connsiteY5" fmla="*/ 3758503 h 6899308"/>
              <a:gd name="connsiteX6" fmla="*/ 11088743 w 11097599"/>
              <a:gd name="connsiteY6" fmla="*/ 4221416 h 6899308"/>
              <a:gd name="connsiteX7" fmla="*/ 9800330 w 11097599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98775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65982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9905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0606 h 6901139"/>
              <a:gd name="connsiteX1" fmla="*/ 5766849 w 11124191"/>
              <a:gd name="connsiteY1" fmla="*/ 6901139 h 6901139"/>
              <a:gd name="connsiteX2" fmla="*/ 0 w 11124191"/>
              <a:gd name="connsiteY2" fmla="*/ 1138065 h 6901139"/>
              <a:gd name="connsiteX3" fmla="*/ 2359905 w 11124191"/>
              <a:gd name="connsiteY3" fmla="*/ 1832 h 6901139"/>
              <a:gd name="connsiteX4" fmla="*/ 7262536 w 11124191"/>
              <a:gd name="connsiteY4" fmla="*/ 1831 h 6901139"/>
              <a:gd name="connsiteX5" fmla="*/ 11121906 w 11124191"/>
              <a:gd name="connsiteY5" fmla="*/ 3760334 h 6901139"/>
              <a:gd name="connsiteX6" fmla="*/ 11124191 w 11124191"/>
              <a:gd name="connsiteY6" fmla="*/ 4212106 h 6901139"/>
              <a:gd name="connsiteX7" fmla="*/ 9824637 w 11124191"/>
              <a:gd name="connsiteY7" fmla="*/ 6900606 h 6901139"/>
              <a:gd name="connsiteX0" fmla="*/ 9824637 w 11124191"/>
              <a:gd name="connsiteY0" fmla="*/ 6904850 h 6905383"/>
              <a:gd name="connsiteX1" fmla="*/ 5766849 w 11124191"/>
              <a:gd name="connsiteY1" fmla="*/ 6905383 h 6905383"/>
              <a:gd name="connsiteX2" fmla="*/ 0 w 11124191"/>
              <a:gd name="connsiteY2" fmla="*/ 1142309 h 6905383"/>
              <a:gd name="connsiteX3" fmla="*/ 2341675 w 11124191"/>
              <a:gd name="connsiteY3" fmla="*/ 0 h 6905383"/>
              <a:gd name="connsiteX4" fmla="*/ 7262536 w 11124191"/>
              <a:gd name="connsiteY4" fmla="*/ 6075 h 6905383"/>
              <a:gd name="connsiteX5" fmla="*/ 11121906 w 11124191"/>
              <a:gd name="connsiteY5" fmla="*/ 3764578 h 6905383"/>
              <a:gd name="connsiteX6" fmla="*/ 11124191 w 11124191"/>
              <a:gd name="connsiteY6" fmla="*/ 4216350 h 6905383"/>
              <a:gd name="connsiteX7" fmla="*/ 9824637 w 11124191"/>
              <a:gd name="connsiteY7" fmla="*/ 6904850 h 6905383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32655 h 6899308"/>
              <a:gd name="connsiteX7" fmla="*/ 9824637 w 11124191"/>
              <a:gd name="connsiteY7" fmla="*/ 6898775 h 689930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53828 w 11124191"/>
              <a:gd name="connsiteY3" fmla="*/ 56211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886855 h 6887388"/>
              <a:gd name="connsiteX1" fmla="*/ 5766849 w 11124191"/>
              <a:gd name="connsiteY1" fmla="*/ 6887388 h 6887388"/>
              <a:gd name="connsiteX2" fmla="*/ 0 w 11124191"/>
              <a:gd name="connsiteY2" fmla="*/ 1124314 h 6887388"/>
              <a:gd name="connsiteX3" fmla="*/ 2336619 w 11124191"/>
              <a:gd name="connsiteY3" fmla="*/ 1040 h 6887388"/>
              <a:gd name="connsiteX4" fmla="*/ 7315830 w 11124191"/>
              <a:gd name="connsiteY4" fmla="*/ 0 h 6887388"/>
              <a:gd name="connsiteX5" fmla="*/ 11121906 w 11124191"/>
              <a:gd name="connsiteY5" fmla="*/ 3746583 h 6887388"/>
              <a:gd name="connsiteX6" fmla="*/ 11124191 w 11124191"/>
              <a:gd name="connsiteY6" fmla="*/ 4220735 h 6887388"/>
              <a:gd name="connsiteX7" fmla="*/ 9824637 w 1112419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52086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12810 w 11112364"/>
              <a:gd name="connsiteY0" fmla="*/ 6886855 h 6887388"/>
              <a:gd name="connsiteX1" fmla="*/ 5755022 w 11112364"/>
              <a:gd name="connsiteY1" fmla="*/ 6887388 h 6887388"/>
              <a:gd name="connsiteX2" fmla="*/ 0 w 11112364"/>
              <a:gd name="connsiteY2" fmla="*/ 1153600 h 6887388"/>
              <a:gd name="connsiteX3" fmla="*/ 2355499 w 11112364"/>
              <a:gd name="connsiteY3" fmla="*/ 1040 h 6887388"/>
              <a:gd name="connsiteX4" fmla="*/ 7304003 w 11112364"/>
              <a:gd name="connsiteY4" fmla="*/ 0 h 6887388"/>
              <a:gd name="connsiteX5" fmla="*/ 11110079 w 11112364"/>
              <a:gd name="connsiteY5" fmla="*/ 3746583 h 6887388"/>
              <a:gd name="connsiteX6" fmla="*/ 11112364 w 11112364"/>
              <a:gd name="connsiteY6" fmla="*/ 4220735 h 6887388"/>
              <a:gd name="connsiteX7" fmla="*/ 9812810 w 11112364"/>
              <a:gd name="connsiteY7" fmla="*/ 6886855 h 6887388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49081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12364" h="6889886">
                <a:moveTo>
                  <a:pt x="9812810" y="6889353"/>
                </a:moveTo>
                <a:lnTo>
                  <a:pt x="5755022" y="6889886"/>
                </a:lnTo>
                <a:cubicBezTo>
                  <a:pt x="5294757" y="6462762"/>
                  <a:pt x="380660" y="1518802"/>
                  <a:pt x="0" y="1156098"/>
                </a:cubicBezTo>
                <a:cubicBezTo>
                  <a:pt x="113808" y="1104374"/>
                  <a:pt x="2136946" y="113066"/>
                  <a:pt x="2355499" y="3538"/>
                </a:cubicBezTo>
                <a:lnTo>
                  <a:pt x="7326488" y="0"/>
                </a:lnTo>
                <a:cubicBezTo>
                  <a:pt x="7493914" y="147471"/>
                  <a:pt x="10672358" y="3357592"/>
                  <a:pt x="11110079" y="3784058"/>
                </a:cubicBezTo>
                <a:cubicBezTo>
                  <a:pt x="11110841" y="3934649"/>
                  <a:pt x="11111602" y="4072642"/>
                  <a:pt x="11112364" y="4223233"/>
                </a:cubicBezTo>
                <a:lnTo>
                  <a:pt x="9812810" y="6889353"/>
                </a:ln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8" name="Right Triangle 14"/>
          <p:cNvSpPr/>
          <p:nvPr userDrawn="1"/>
        </p:nvSpPr>
        <p:spPr>
          <a:xfrm rot="10800000">
            <a:off x="5306270" y="1233"/>
            <a:ext cx="6884150" cy="5744256"/>
          </a:xfrm>
          <a:custGeom>
            <a:avLst/>
            <a:gdLst>
              <a:gd name="connsiteX0" fmla="*/ 0 w 6885047"/>
              <a:gd name="connsiteY0" fmla="*/ 6885047 h 6885047"/>
              <a:gd name="connsiteX1" fmla="*/ 0 w 6885047"/>
              <a:gd name="connsiteY1" fmla="*/ 0 h 6885047"/>
              <a:gd name="connsiteX2" fmla="*/ 6885047 w 6885047"/>
              <a:gd name="connsiteY2" fmla="*/ 6885047 h 6885047"/>
              <a:gd name="connsiteX3" fmla="*/ 0 w 6885047"/>
              <a:gd name="connsiteY3" fmla="*/ 6885047 h 6885047"/>
              <a:gd name="connsiteX0" fmla="*/ 0 w 6885047"/>
              <a:gd name="connsiteY0" fmla="*/ 4775765 h 4775765"/>
              <a:gd name="connsiteX1" fmla="*/ 2233908 w 6885047"/>
              <a:gd name="connsiteY1" fmla="*/ 0 h 4775765"/>
              <a:gd name="connsiteX2" fmla="*/ 6885047 w 6885047"/>
              <a:gd name="connsiteY2" fmla="*/ 4775765 h 4775765"/>
              <a:gd name="connsiteX3" fmla="*/ 0 w 6885047"/>
              <a:gd name="connsiteY3" fmla="*/ 4775765 h 4775765"/>
              <a:gd name="connsiteX0" fmla="*/ 0 w 6885047"/>
              <a:gd name="connsiteY0" fmla="*/ 4775765 h 4775765"/>
              <a:gd name="connsiteX1" fmla="*/ 1680153 w 6885047"/>
              <a:gd name="connsiteY1" fmla="*/ 1250184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4775765 h 4775765"/>
              <a:gd name="connsiteX1" fmla="*/ 1887 w 6885047"/>
              <a:gd name="connsiteY1" fmla="*/ 1329565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5728344 h 5728344"/>
              <a:gd name="connsiteX1" fmla="*/ 1887 w 6885047"/>
              <a:gd name="connsiteY1" fmla="*/ 2282144 h 5728344"/>
              <a:gd name="connsiteX2" fmla="*/ 1145303 w 6885047"/>
              <a:gd name="connsiteY2" fmla="*/ 0 h 5728344"/>
              <a:gd name="connsiteX3" fmla="*/ 6885047 w 6885047"/>
              <a:gd name="connsiteY3" fmla="*/ 5728344 h 5728344"/>
              <a:gd name="connsiteX4" fmla="*/ 0 w 6885047"/>
              <a:gd name="connsiteY4" fmla="*/ 5728344 h 572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047" h="5728344">
                <a:moveTo>
                  <a:pt x="0" y="5728344"/>
                </a:moveTo>
                <a:lnTo>
                  <a:pt x="1887" y="2282144"/>
                </a:lnTo>
                <a:lnTo>
                  <a:pt x="1145303" y="0"/>
                </a:lnTo>
                <a:lnTo>
                  <a:pt x="6885047" y="5728344"/>
                </a:lnTo>
                <a:lnTo>
                  <a:pt x="0" y="57283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ight Triangle 10"/>
          <p:cNvSpPr/>
          <p:nvPr userDrawn="1"/>
        </p:nvSpPr>
        <p:spPr>
          <a:xfrm rot="16200000">
            <a:off x="8694255" y="3411770"/>
            <a:ext cx="3492488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19"/>
            <a:ext cx="826348" cy="567695"/>
          </a:xfrm>
          <a:prstGeom prst="rect">
            <a:avLst/>
          </a:prstGeom>
        </p:spPr>
      </p:pic>
      <p:sp>
        <p:nvSpPr>
          <p:cNvPr id="11" name="Right Triangle 10"/>
          <p:cNvSpPr/>
          <p:nvPr userDrawn="1"/>
        </p:nvSpPr>
        <p:spPr>
          <a:xfrm>
            <a:off x="0" y="3098871"/>
            <a:ext cx="3791418" cy="3802445"/>
          </a:xfrm>
          <a:prstGeom prst="rtTriangle">
            <a:avLst/>
          </a:prstGeom>
          <a:solidFill>
            <a:srgbClr val="005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3057" y="2599200"/>
            <a:ext cx="7213462" cy="267501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0" indent="0" algn="l">
              <a:lnSpc>
                <a:spcPts val="4465"/>
              </a:lnSpc>
              <a:spcBef>
                <a:spcPts val="0"/>
              </a:spcBef>
              <a:buNone/>
              <a:defRPr sz="4100">
                <a:solidFill>
                  <a:srgbClr val="00594F"/>
                </a:solidFill>
                <a:latin typeface="Frutiger LT Com 45 Light" panose="020B0303030504020204" pitchFamily="34" charset="0"/>
              </a:defRPr>
            </a:lvl1pPr>
            <a:lvl2pPr marL="566574" indent="0" algn="ctr">
              <a:buNone/>
              <a:defRPr sz="2500"/>
            </a:lvl2pPr>
            <a:lvl3pPr marL="1133143" indent="0" algn="ctr">
              <a:buNone/>
              <a:defRPr sz="2100"/>
            </a:lvl3pPr>
            <a:lvl4pPr marL="1699722" indent="0" algn="ctr">
              <a:buNone/>
              <a:defRPr sz="2000"/>
            </a:lvl4pPr>
            <a:lvl5pPr marL="2266295" indent="0" algn="ctr">
              <a:buNone/>
              <a:defRPr sz="2000"/>
            </a:lvl5pPr>
            <a:lvl6pPr marL="2832866" indent="0" algn="ctr">
              <a:buNone/>
              <a:defRPr sz="2000"/>
            </a:lvl6pPr>
            <a:lvl7pPr marL="3399440" indent="0" algn="ctr">
              <a:buNone/>
              <a:defRPr sz="2000"/>
            </a:lvl7pPr>
            <a:lvl8pPr marL="3966015" indent="0" algn="ctr">
              <a:buNone/>
              <a:defRPr sz="2000"/>
            </a:lvl8pPr>
            <a:lvl9pPr marL="4532587" indent="0" algn="ctr">
              <a:buNone/>
              <a:defRPr sz="20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2" name="Right Triangle 10"/>
          <p:cNvSpPr/>
          <p:nvPr userDrawn="1"/>
        </p:nvSpPr>
        <p:spPr>
          <a:xfrm>
            <a:off x="-13981" y="1234"/>
            <a:ext cx="1314306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91670"/>
            <a:ext cx="7217060" cy="1573960"/>
          </a:xfrm>
          <a:prstGeom prst="rect">
            <a:avLst/>
          </a:prstGeom>
        </p:spPr>
        <p:txBody>
          <a:bodyPr lIns="113314" tIns="56656" rIns="113314" bIns="56656" anchor="b" anchorCtr="0">
            <a:noAutofit/>
          </a:bodyPr>
          <a:lstStyle>
            <a:lvl1pPr>
              <a:lnSpc>
                <a:spcPts val="6196"/>
              </a:lnSpc>
              <a:defRPr sz="6700" b="1" cap="all" baseline="0">
                <a:solidFill>
                  <a:schemeClr val="bg1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edit title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331" y="1028428"/>
            <a:ext cx="1271742" cy="13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2130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4298" y="911246"/>
            <a:ext cx="11530802" cy="518962"/>
          </a:xfrm>
          <a:prstGeom prst="rect">
            <a:avLst/>
          </a:prstGeom>
        </p:spPr>
        <p:txBody>
          <a:bodyPr lIns="113314" tIns="56656" rIns="113314" bIns="56656">
            <a:normAutofit/>
          </a:bodyPr>
          <a:lstStyle>
            <a:lvl1pPr algn="l">
              <a:defRPr sz="4100" b="1">
                <a:solidFill>
                  <a:srgbClr val="0060A9"/>
                </a:solidFill>
              </a:defRPr>
            </a:lvl1pPr>
          </a:lstStyle>
          <a:p>
            <a:r>
              <a:rPr lang="fr-FR" dirty="0"/>
              <a:t>Cliquez &amp; modifiez le titre</a:t>
            </a:r>
          </a:p>
        </p:txBody>
      </p:sp>
      <p:sp>
        <p:nvSpPr>
          <p:cNvPr id="35" name="AutoShape 26"/>
          <p:cNvSpPr>
            <a:spLocks noChangeAspect="1" noChangeArrowheads="1" noTextEdit="1"/>
          </p:cNvSpPr>
          <p:nvPr userDrawn="1"/>
        </p:nvSpPr>
        <p:spPr bwMode="auto">
          <a:xfrm>
            <a:off x="4835146" y="2"/>
            <a:ext cx="7355270" cy="52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286" tIns="56636" rIns="113286" bIns="56636" numCol="1" anchor="t" anchorCtr="0" compatLnSpc="1">
            <a:prstTxWarp prst="textNoShape">
              <a:avLst/>
            </a:prstTxWarp>
          </a:bodyPr>
          <a:lstStyle/>
          <a:p>
            <a:endParaRPr lang="en-US" sz="2100">
              <a:solidFill>
                <a:prstClr val="black"/>
              </a:solidFill>
              <a:cs typeface="Arial" pitchFamily="34" charset="0"/>
            </a:endParaRPr>
          </a:p>
        </p:txBody>
      </p:sp>
      <p:grpSp>
        <p:nvGrpSpPr>
          <p:cNvPr id="67" name="Groupe 66"/>
          <p:cNvGrpSpPr/>
          <p:nvPr userDrawn="1"/>
        </p:nvGrpSpPr>
        <p:grpSpPr>
          <a:xfrm>
            <a:off x="10343575" y="6565479"/>
            <a:ext cx="1206726" cy="288832"/>
            <a:chOff x="5149851" y="7029450"/>
            <a:chExt cx="4610101" cy="1354138"/>
          </a:xfrm>
        </p:grpSpPr>
        <p:sp>
          <p:nvSpPr>
            <p:cNvPr id="68" name="Freeform 6"/>
            <p:cNvSpPr>
              <a:spLocks/>
            </p:cNvSpPr>
            <p:nvPr userDrawn="1"/>
          </p:nvSpPr>
          <p:spPr bwMode="auto">
            <a:xfrm>
              <a:off x="6332539" y="7546975"/>
              <a:ext cx="3427413" cy="836613"/>
            </a:xfrm>
            <a:custGeom>
              <a:avLst/>
              <a:gdLst>
                <a:gd name="T0" fmla="*/ 0 w 914"/>
                <a:gd name="T1" fmla="*/ 0 h 223"/>
                <a:gd name="T2" fmla="*/ 914 w 914"/>
                <a:gd name="T3" fmla="*/ 6 h 223"/>
                <a:gd name="T4" fmla="*/ 0 w 914"/>
                <a:gd name="T5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4" h="223">
                  <a:moveTo>
                    <a:pt x="0" y="0"/>
                  </a:moveTo>
                  <a:cubicBezTo>
                    <a:pt x="21" y="39"/>
                    <a:pt x="465" y="223"/>
                    <a:pt x="914" y="6"/>
                  </a:cubicBezTo>
                  <a:cubicBezTo>
                    <a:pt x="512" y="217"/>
                    <a:pt x="80" y="15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69" name="Freeform 7"/>
            <p:cNvSpPr>
              <a:spLocks/>
            </p:cNvSpPr>
            <p:nvPr userDrawn="1"/>
          </p:nvSpPr>
          <p:spPr bwMode="auto">
            <a:xfrm>
              <a:off x="5149851" y="7105650"/>
              <a:ext cx="319088" cy="457200"/>
            </a:xfrm>
            <a:custGeom>
              <a:avLst/>
              <a:gdLst>
                <a:gd name="T0" fmla="*/ 78 w 201"/>
                <a:gd name="T1" fmla="*/ 288 h 288"/>
                <a:gd name="T2" fmla="*/ 0 w 201"/>
                <a:gd name="T3" fmla="*/ 288 h 288"/>
                <a:gd name="T4" fmla="*/ 123 w 201"/>
                <a:gd name="T5" fmla="*/ 0 h 288"/>
                <a:gd name="T6" fmla="*/ 201 w 201"/>
                <a:gd name="T7" fmla="*/ 0 h 288"/>
                <a:gd name="T8" fmla="*/ 78 w 201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288">
                  <a:moveTo>
                    <a:pt x="78" y="288"/>
                  </a:moveTo>
                  <a:lnTo>
                    <a:pt x="0" y="288"/>
                  </a:lnTo>
                  <a:lnTo>
                    <a:pt x="123" y="0"/>
                  </a:lnTo>
                  <a:lnTo>
                    <a:pt x="201" y="0"/>
                  </a:lnTo>
                  <a:lnTo>
                    <a:pt x="78" y="28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0" name="Freeform 8"/>
            <p:cNvSpPr>
              <a:spLocks/>
            </p:cNvSpPr>
            <p:nvPr userDrawn="1"/>
          </p:nvSpPr>
          <p:spPr bwMode="auto">
            <a:xfrm>
              <a:off x="5386389" y="7105650"/>
              <a:ext cx="566738" cy="457200"/>
            </a:xfrm>
            <a:custGeom>
              <a:avLst/>
              <a:gdLst>
                <a:gd name="T0" fmla="*/ 139 w 151"/>
                <a:gd name="T1" fmla="*/ 28 h 122"/>
                <a:gd name="T2" fmla="*/ 99 w 151"/>
                <a:gd name="T3" fmla="*/ 28 h 122"/>
                <a:gd name="T4" fmla="*/ 64 w 151"/>
                <a:gd name="T5" fmla="*/ 48 h 122"/>
                <a:gd name="T6" fmla="*/ 131 w 151"/>
                <a:gd name="T7" fmla="*/ 48 h 122"/>
                <a:gd name="T8" fmla="*/ 119 w 151"/>
                <a:gd name="T9" fmla="*/ 75 h 122"/>
                <a:gd name="T10" fmla="*/ 52 w 151"/>
                <a:gd name="T11" fmla="*/ 75 h 122"/>
                <a:gd name="T12" fmla="*/ 32 w 151"/>
                <a:gd name="T13" fmla="*/ 122 h 122"/>
                <a:gd name="T14" fmla="*/ 0 w 151"/>
                <a:gd name="T15" fmla="*/ 122 h 122"/>
                <a:gd name="T16" fmla="*/ 24 w 151"/>
                <a:gd name="T17" fmla="*/ 64 h 122"/>
                <a:gd name="T18" fmla="*/ 39 w 151"/>
                <a:gd name="T19" fmla="*/ 33 h 122"/>
                <a:gd name="T20" fmla="*/ 64 w 151"/>
                <a:gd name="T21" fmla="*/ 10 h 122"/>
                <a:gd name="T22" fmla="*/ 109 w 151"/>
                <a:gd name="T23" fmla="*/ 0 h 122"/>
                <a:gd name="T24" fmla="*/ 151 w 151"/>
                <a:gd name="T25" fmla="*/ 0 h 122"/>
                <a:gd name="T26" fmla="*/ 139 w 151"/>
                <a:gd name="T27" fmla="*/ 2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1" h="122">
                  <a:moveTo>
                    <a:pt x="139" y="28"/>
                  </a:moveTo>
                  <a:cubicBezTo>
                    <a:pt x="99" y="28"/>
                    <a:pt x="99" y="28"/>
                    <a:pt x="99" y="28"/>
                  </a:cubicBezTo>
                  <a:cubicBezTo>
                    <a:pt x="84" y="28"/>
                    <a:pt x="73" y="35"/>
                    <a:pt x="64" y="48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19" y="75"/>
                    <a:pt x="119" y="75"/>
                    <a:pt x="119" y="75"/>
                  </a:cubicBezTo>
                  <a:cubicBezTo>
                    <a:pt x="52" y="75"/>
                    <a:pt x="52" y="75"/>
                    <a:pt x="52" y="75"/>
                  </a:cubicBezTo>
                  <a:cubicBezTo>
                    <a:pt x="32" y="122"/>
                    <a:pt x="32" y="122"/>
                    <a:pt x="32" y="122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30" y="50"/>
                    <a:pt x="36" y="40"/>
                    <a:pt x="39" y="33"/>
                  </a:cubicBezTo>
                  <a:cubicBezTo>
                    <a:pt x="46" y="23"/>
                    <a:pt x="55" y="15"/>
                    <a:pt x="64" y="10"/>
                  </a:cubicBezTo>
                  <a:cubicBezTo>
                    <a:pt x="76" y="3"/>
                    <a:pt x="91" y="0"/>
                    <a:pt x="109" y="0"/>
                  </a:cubicBezTo>
                  <a:cubicBezTo>
                    <a:pt x="151" y="0"/>
                    <a:pt x="151" y="0"/>
                    <a:pt x="151" y="0"/>
                  </a:cubicBezTo>
                  <a:lnTo>
                    <a:pt x="139" y="2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1" name="Freeform 9"/>
            <p:cNvSpPr>
              <a:spLocks noEditPoints="1"/>
            </p:cNvSpPr>
            <p:nvPr userDrawn="1"/>
          </p:nvSpPr>
          <p:spPr bwMode="auto">
            <a:xfrm>
              <a:off x="5870576" y="7105650"/>
              <a:ext cx="547688" cy="457200"/>
            </a:xfrm>
            <a:custGeom>
              <a:avLst/>
              <a:gdLst>
                <a:gd name="T0" fmla="*/ 81 w 146"/>
                <a:gd name="T1" fmla="*/ 82 h 122"/>
                <a:gd name="T2" fmla="*/ 75 w 146"/>
                <a:gd name="T3" fmla="*/ 82 h 122"/>
                <a:gd name="T4" fmla="*/ 49 w 146"/>
                <a:gd name="T5" fmla="*/ 82 h 122"/>
                <a:gd name="T6" fmla="*/ 33 w 146"/>
                <a:gd name="T7" fmla="*/ 122 h 122"/>
                <a:gd name="T8" fmla="*/ 0 w 146"/>
                <a:gd name="T9" fmla="*/ 122 h 122"/>
                <a:gd name="T10" fmla="*/ 52 w 146"/>
                <a:gd name="T11" fmla="*/ 0 h 122"/>
                <a:gd name="T12" fmla="*/ 106 w 146"/>
                <a:gd name="T13" fmla="*/ 0 h 122"/>
                <a:gd name="T14" fmla="*/ 146 w 146"/>
                <a:gd name="T15" fmla="*/ 24 h 122"/>
                <a:gd name="T16" fmla="*/ 142 w 146"/>
                <a:gd name="T17" fmla="*/ 43 h 122"/>
                <a:gd name="T18" fmla="*/ 117 w 146"/>
                <a:gd name="T19" fmla="*/ 73 h 122"/>
                <a:gd name="T20" fmla="*/ 81 w 146"/>
                <a:gd name="T21" fmla="*/ 82 h 122"/>
                <a:gd name="T22" fmla="*/ 97 w 146"/>
                <a:gd name="T23" fmla="*/ 29 h 122"/>
                <a:gd name="T24" fmla="*/ 72 w 146"/>
                <a:gd name="T25" fmla="*/ 29 h 122"/>
                <a:gd name="T26" fmla="*/ 61 w 146"/>
                <a:gd name="T27" fmla="*/ 54 h 122"/>
                <a:gd name="T28" fmla="*/ 84 w 146"/>
                <a:gd name="T29" fmla="*/ 54 h 122"/>
                <a:gd name="T30" fmla="*/ 109 w 146"/>
                <a:gd name="T31" fmla="*/ 40 h 122"/>
                <a:gd name="T32" fmla="*/ 97 w 146"/>
                <a:gd name="T33" fmla="*/ 2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6" h="122">
                  <a:moveTo>
                    <a:pt x="81" y="82"/>
                  </a:moveTo>
                  <a:cubicBezTo>
                    <a:pt x="81" y="82"/>
                    <a:pt x="76" y="82"/>
                    <a:pt x="75" y="82"/>
                  </a:cubicBezTo>
                  <a:cubicBezTo>
                    <a:pt x="49" y="82"/>
                    <a:pt x="49" y="82"/>
                    <a:pt x="49" y="82"/>
                  </a:cubicBezTo>
                  <a:cubicBezTo>
                    <a:pt x="33" y="122"/>
                    <a:pt x="33" y="122"/>
                    <a:pt x="33" y="122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29" y="0"/>
                    <a:pt x="146" y="7"/>
                    <a:pt x="146" y="24"/>
                  </a:cubicBezTo>
                  <a:cubicBezTo>
                    <a:pt x="146" y="29"/>
                    <a:pt x="145" y="36"/>
                    <a:pt x="142" y="43"/>
                  </a:cubicBezTo>
                  <a:cubicBezTo>
                    <a:pt x="137" y="56"/>
                    <a:pt x="128" y="66"/>
                    <a:pt x="117" y="73"/>
                  </a:cubicBezTo>
                  <a:cubicBezTo>
                    <a:pt x="107" y="79"/>
                    <a:pt x="95" y="82"/>
                    <a:pt x="81" y="82"/>
                  </a:cubicBezTo>
                  <a:close/>
                  <a:moveTo>
                    <a:pt x="97" y="29"/>
                  </a:moveTo>
                  <a:cubicBezTo>
                    <a:pt x="72" y="29"/>
                    <a:pt x="72" y="29"/>
                    <a:pt x="72" y="29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97" y="54"/>
                    <a:pt x="105" y="49"/>
                    <a:pt x="109" y="40"/>
                  </a:cubicBezTo>
                  <a:cubicBezTo>
                    <a:pt x="111" y="35"/>
                    <a:pt x="110" y="29"/>
                    <a:pt x="97" y="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2" name="Freeform 10"/>
            <p:cNvSpPr>
              <a:spLocks/>
            </p:cNvSpPr>
            <p:nvPr userDrawn="1"/>
          </p:nvSpPr>
          <p:spPr bwMode="auto">
            <a:xfrm>
              <a:off x="6545264" y="7123113"/>
              <a:ext cx="417513" cy="439738"/>
            </a:xfrm>
            <a:custGeom>
              <a:avLst/>
              <a:gdLst>
                <a:gd name="T0" fmla="*/ 246 w 263"/>
                <a:gd name="T1" fmla="*/ 38 h 277"/>
                <a:gd name="T2" fmla="*/ 263 w 263"/>
                <a:gd name="T3" fmla="*/ 0 h 277"/>
                <a:gd name="T4" fmla="*/ 26 w 263"/>
                <a:gd name="T5" fmla="*/ 0 h 277"/>
                <a:gd name="T6" fmla="*/ 10 w 263"/>
                <a:gd name="T7" fmla="*/ 38 h 277"/>
                <a:gd name="T8" fmla="*/ 102 w 263"/>
                <a:gd name="T9" fmla="*/ 38 h 277"/>
                <a:gd name="T10" fmla="*/ 0 w 263"/>
                <a:gd name="T11" fmla="*/ 277 h 277"/>
                <a:gd name="T12" fmla="*/ 50 w 263"/>
                <a:gd name="T13" fmla="*/ 277 h 277"/>
                <a:gd name="T14" fmla="*/ 152 w 263"/>
                <a:gd name="T15" fmla="*/ 38 h 277"/>
                <a:gd name="T16" fmla="*/ 246 w 263"/>
                <a:gd name="T17" fmla="*/ 38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3" h="277">
                  <a:moveTo>
                    <a:pt x="246" y="38"/>
                  </a:moveTo>
                  <a:lnTo>
                    <a:pt x="263" y="0"/>
                  </a:lnTo>
                  <a:lnTo>
                    <a:pt x="26" y="0"/>
                  </a:lnTo>
                  <a:lnTo>
                    <a:pt x="10" y="38"/>
                  </a:lnTo>
                  <a:lnTo>
                    <a:pt x="102" y="38"/>
                  </a:lnTo>
                  <a:lnTo>
                    <a:pt x="0" y="277"/>
                  </a:lnTo>
                  <a:lnTo>
                    <a:pt x="50" y="277"/>
                  </a:lnTo>
                  <a:lnTo>
                    <a:pt x="152" y="38"/>
                  </a:lnTo>
                  <a:lnTo>
                    <a:pt x="246" y="38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3" name="Freeform 11"/>
            <p:cNvSpPr>
              <a:spLocks/>
            </p:cNvSpPr>
            <p:nvPr userDrawn="1"/>
          </p:nvSpPr>
          <p:spPr bwMode="auto">
            <a:xfrm>
              <a:off x="6897689" y="7183438"/>
              <a:ext cx="398463" cy="379413"/>
            </a:xfrm>
            <a:custGeom>
              <a:avLst/>
              <a:gdLst>
                <a:gd name="T0" fmla="*/ 87 w 106"/>
                <a:gd name="T1" fmla="*/ 0 h 101"/>
                <a:gd name="T2" fmla="*/ 42 w 106"/>
                <a:gd name="T3" fmla="*/ 0 h 101"/>
                <a:gd name="T4" fmla="*/ 0 w 106"/>
                <a:gd name="T5" fmla="*/ 101 h 101"/>
                <a:gd name="T6" fmla="*/ 22 w 106"/>
                <a:gd name="T7" fmla="*/ 101 h 101"/>
                <a:gd name="T8" fmla="*/ 58 w 106"/>
                <a:gd name="T9" fmla="*/ 16 h 101"/>
                <a:gd name="T10" fmla="*/ 75 w 106"/>
                <a:gd name="T11" fmla="*/ 16 h 101"/>
                <a:gd name="T12" fmla="*/ 80 w 106"/>
                <a:gd name="T13" fmla="*/ 18 h 101"/>
                <a:gd name="T14" fmla="*/ 80 w 106"/>
                <a:gd name="T15" fmla="*/ 23 h 101"/>
                <a:gd name="T16" fmla="*/ 74 w 106"/>
                <a:gd name="T17" fmla="*/ 40 h 101"/>
                <a:gd name="T18" fmla="*/ 96 w 106"/>
                <a:gd name="T19" fmla="*/ 40 h 101"/>
                <a:gd name="T20" fmla="*/ 106 w 106"/>
                <a:gd name="T21" fmla="*/ 9 h 101"/>
                <a:gd name="T22" fmla="*/ 87 w 106"/>
                <a:gd name="T2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01">
                  <a:moveTo>
                    <a:pt x="87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2" y="101"/>
                    <a:pt x="22" y="101"/>
                    <a:pt x="22" y="101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76" y="16"/>
                    <a:pt x="78" y="16"/>
                    <a:pt x="80" y="18"/>
                  </a:cubicBezTo>
                  <a:cubicBezTo>
                    <a:pt x="81" y="19"/>
                    <a:pt x="81" y="22"/>
                    <a:pt x="80" y="23"/>
                  </a:cubicBezTo>
                  <a:cubicBezTo>
                    <a:pt x="74" y="40"/>
                    <a:pt x="74" y="40"/>
                    <a:pt x="74" y="40"/>
                  </a:cubicBezTo>
                  <a:cubicBezTo>
                    <a:pt x="96" y="40"/>
                    <a:pt x="96" y="40"/>
                    <a:pt x="96" y="40"/>
                  </a:cubicBezTo>
                  <a:cubicBezTo>
                    <a:pt x="99" y="30"/>
                    <a:pt x="106" y="12"/>
                    <a:pt x="106" y="9"/>
                  </a:cubicBezTo>
                  <a:cubicBezTo>
                    <a:pt x="106" y="7"/>
                    <a:pt x="106" y="0"/>
                    <a:pt x="87" y="0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4" name="Freeform 12"/>
            <p:cNvSpPr>
              <a:spLocks/>
            </p:cNvSpPr>
            <p:nvPr userDrawn="1"/>
          </p:nvSpPr>
          <p:spPr bwMode="auto">
            <a:xfrm>
              <a:off x="7753351" y="7183438"/>
              <a:ext cx="247650" cy="379413"/>
            </a:xfrm>
            <a:custGeom>
              <a:avLst/>
              <a:gdLst>
                <a:gd name="T0" fmla="*/ 102 w 156"/>
                <a:gd name="T1" fmla="*/ 0 h 239"/>
                <a:gd name="T2" fmla="*/ 0 w 156"/>
                <a:gd name="T3" fmla="*/ 239 h 239"/>
                <a:gd name="T4" fmla="*/ 54 w 156"/>
                <a:gd name="T5" fmla="*/ 239 h 239"/>
                <a:gd name="T6" fmla="*/ 156 w 156"/>
                <a:gd name="T7" fmla="*/ 0 h 239"/>
                <a:gd name="T8" fmla="*/ 102 w 156"/>
                <a:gd name="T9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239">
                  <a:moveTo>
                    <a:pt x="102" y="0"/>
                  </a:moveTo>
                  <a:lnTo>
                    <a:pt x="0" y="239"/>
                  </a:lnTo>
                  <a:lnTo>
                    <a:pt x="54" y="239"/>
                  </a:lnTo>
                  <a:lnTo>
                    <a:pt x="156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5" name="Freeform 13"/>
            <p:cNvSpPr>
              <a:spLocks/>
            </p:cNvSpPr>
            <p:nvPr userDrawn="1"/>
          </p:nvSpPr>
          <p:spPr bwMode="auto">
            <a:xfrm>
              <a:off x="7962901" y="7183438"/>
              <a:ext cx="461963" cy="379413"/>
            </a:xfrm>
            <a:custGeom>
              <a:avLst/>
              <a:gdLst>
                <a:gd name="T0" fmla="*/ 123 w 123"/>
                <a:gd name="T1" fmla="*/ 15 h 101"/>
                <a:gd name="T2" fmla="*/ 93 w 123"/>
                <a:gd name="T3" fmla="*/ 0 h 101"/>
                <a:gd name="T4" fmla="*/ 43 w 123"/>
                <a:gd name="T5" fmla="*/ 0 h 101"/>
                <a:gd name="T6" fmla="*/ 0 w 123"/>
                <a:gd name="T7" fmla="*/ 101 h 101"/>
                <a:gd name="T8" fmla="*/ 23 w 123"/>
                <a:gd name="T9" fmla="*/ 101 h 101"/>
                <a:gd name="T10" fmla="*/ 58 w 123"/>
                <a:gd name="T11" fmla="*/ 19 h 101"/>
                <a:gd name="T12" fmla="*/ 81 w 123"/>
                <a:gd name="T13" fmla="*/ 19 h 101"/>
                <a:gd name="T14" fmla="*/ 96 w 123"/>
                <a:gd name="T15" fmla="*/ 26 h 101"/>
                <a:gd name="T16" fmla="*/ 94 w 123"/>
                <a:gd name="T17" fmla="*/ 37 h 101"/>
                <a:gd name="T18" fmla="*/ 67 w 123"/>
                <a:gd name="T19" fmla="*/ 101 h 101"/>
                <a:gd name="T20" fmla="*/ 91 w 123"/>
                <a:gd name="T21" fmla="*/ 101 h 101"/>
                <a:gd name="T22" fmla="*/ 118 w 123"/>
                <a:gd name="T23" fmla="*/ 36 h 101"/>
                <a:gd name="T24" fmla="*/ 123 w 123"/>
                <a:gd name="T25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3" h="101">
                  <a:moveTo>
                    <a:pt x="123" y="15"/>
                  </a:moveTo>
                  <a:cubicBezTo>
                    <a:pt x="123" y="11"/>
                    <a:pt x="123" y="0"/>
                    <a:pt x="9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3" y="101"/>
                    <a:pt x="23" y="101"/>
                    <a:pt x="23" y="101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81" y="19"/>
                    <a:pt x="81" y="19"/>
                    <a:pt x="81" y="19"/>
                  </a:cubicBezTo>
                  <a:cubicBezTo>
                    <a:pt x="87" y="19"/>
                    <a:pt x="94" y="20"/>
                    <a:pt x="96" y="26"/>
                  </a:cubicBezTo>
                  <a:cubicBezTo>
                    <a:pt x="97" y="28"/>
                    <a:pt x="97" y="31"/>
                    <a:pt x="94" y="37"/>
                  </a:cubicBezTo>
                  <a:cubicBezTo>
                    <a:pt x="67" y="101"/>
                    <a:pt x="67" y="101"/>
                    <a:pt x="67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118" y="36"/>
                    <a:pt x="118" y="36"/>
                    <a:pt x="118" y="36"/>
                  </a:cubicBezTo>
                  <a:cubicBezTo>
                    <a:pt x="122" y="27"/>
                    <a:pt x="123" y="21"/>
                    <a:pt x="123" y="15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6" name="Freeform 14"/>
            <p:cNvSpPr>
              <a:spLocks/>
            </p:cNvSpPr>
            <p:nvPr userDrawn="1"/>
          </p:nvSpPr>
          <p:spPr bwMode="auto">
            <a:xfrm>
              <a:off x="8428039" y="7183438"/>
              <a:ext cx="247650" cy="379413"/>
            </a:xfrm>
            <a:custGeom>
              <a:avLst/>
              <a:gdLst>
                <a:gd name="T0" fmla="*/ 100 w 156"/>
                <a:gd name="T1" fmla="*/ 0 h 239"/>
                <a:gd name="T2" fmla="*/ 0 w 156"/>
                <a:gd name="T3" fmla="*/ 239 h 239"/>
                <a:gd name="T4" fmla="*/ 55 w 156"/>
                <a:gd name="T5" fmla="*/ 239 h 239"/>
                <a:gd name="T6" fmla="*/ 156 w 156"/>
                <a:gd name="T7" fmla="*/ 0 h 239"/>
                <a:gd name="T8" fmla="*/ 100 w 156"/>
                <a:gd name="T9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239">
                  <a:moveTo>
                    <a:pt x="100" y="0"/>
                  </a:moveTo>
                  <a:lnTo>
                    <a:pt x="0" y="239"/>
                  </a:lnTo>
                  <a:lnTo>
                    <a:pt x="55" y="239"/>
                  </a:lnTo>
                  <a:lnTo>
                    <a:pt x="156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7" name="Oval 15"/>
            <p:cNvSpPr>
              <a:spLocks noChangeArrowheads="1"/>
            </p:cNvSpPr>
            <p:nvPr userDrawn="1"/>
          </p:nvSpPr>
          <p:spPr bwMode="auto">
            <a:xfrm>
              <a:off x="7974014" y="7029450"/>
              <a:ext cx="68263" cy="68263"/>
            </a:xfrm>
            <a:prstGeom prst="ellipse">
              <a:avLst/>
            </a:pr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8" name="Oval 16"/>
            <p:cNvSpPr>
              <a:spLocks noChangeArrowheads="1"/>
            </p:cNvSpPr>
            <p:nvPr userDrawn="1"/>
          </p:nvSpPr>
          <p:spPr bwMode="auto">
            <a:xfrm>
              <a:off x="8650289" y="7029450"/>
              <a:ext cx="66675" cy="68263"/>
            </a:xfrm>
            <a:prstGeom prst="ellipse">
              <a:avLst/>
            </a:pr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9" name="Freeform 17"/>
            <p:cNvSpPr>
              <a:spLocks/>
            </p:cNvSpPr>
            <p:nvPr userDrawn="1"/>
          </p:nvSpPr>
          <p:spPr bwMode="auto">
            <a:xfrm>
              <a:off x="8639176" y="7183438"/>
              <a:ext cx="460375" cy="379413"/>
            </a:xfrm>
            <a:custGeom>
              <a:avLst/>
              <a:gdLst>
                <a:gd name="T0" fmla="*/ 123 w 123"/>
                <a:gd name="T1" fmla="*/ 15 h 101"/>
                <a:gd name="T2" fmla="*/ 93 w 123"/>
                <a:gd name="T3" fmla="*/ 0 h 101"/>
                <a:gd name="T4" fmla="*/ 43 w 123"/>
                <a:gd name="T5" fmla="*/ 0 h 101"/>
                <a:gd name="T6" fmla="*/ 0 w 123"/>
                <a:gd name="T7" fmla="*/ 101 h 101"/>
                <a:gd name="T8" fmla="*/ 23 w 123"/>
                <a:gd name="T9" fmla="*/ 101 h 101"/>
                <a:gd name="T10" fmla="*/ 58 w 123"/>
                <a:gd name="T11" fmla="*/ 19 h 101"/>
                <a:gd name="T12" fmla="*/ 81 w 123"/>
                <a:gd name="T13" fmla="*/ 19 h 101"/>
                <a:gd name="T14" fmla="*/ 96 w 123"/>
                <a:gd name="T15" fmla="*/ 26 h 101"/>
                <a:gd name="T16" fmla="*/ 94 w 123"/>
                <a:gd name="T17" fmla="*/ 37 h 101"/>
                <a:gd name="T18" fmla="*/ 67 w 123"/>
                <a:gd name="T19" fmla="*/ 101 h 101"/>
                <a:gd name="T20" fmla="*/ 91 w 123"/>
                <a:gd name="T21" fmla="*/ 101 h 101"/>
                <a:gd name="T22" fmla="*/ 118 w 123"/>
                <a:gd name="T23" fmla="*/ 36 h 101"/>
                <a:gd name="T24" fmla="*/ 123 w 123"/>
                <a:gd name="T25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3" h="101">
                  <a:moveTo>
                    <a:pt x="123" y="15"/>
                  </a:moveTo>
                  <a:cubicBezTo>
                    <a:pt x="123" y="11"/>
                    <a:pt x="123" y="0"/>
                    <a:pt x="9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3" y="101"/>
                    <a:pt x="23" y="101"/>
                    <a:pt x="23" y="101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81" y="19"/>
                    <a:pt x="81" y="19"/>
                    <a:pt x="81" y="19"/>
                  </a:cubicBezTo>
                  <a:cubicBezTo>
                    <a:pt x="87" y="19"/>
                    <a:pt x="94" y="20"/>
                    <a:pt x="96" y="26"/>
                  </a:cubicBezTo>
                  <a:cubicBezTo>
                    <a:pt x="97" y="29"/>
                    <a:pt x="97" y="31"/>
                    <a:pt x="94" y="37"/>
                  </a:cubicBezTo>
                  <a:cubicBezTo>
                    <a:pt x="67" y="101"/>
                    <a:pt x="67" y="101"/>
                    <a:pt x="67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118" y="36"/>
                    <a:pt x="118" y="36"/>
                    <a:pt x="118" y="36"/>
                  </a:cubicBezTo>
                  <a:cubicBezTo>
                    <a:pt x="122" y="27"/>
                    <a:pt x="123" y="21"/>
                    <a:pt x="123" y="15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80" name="Freeform 18"/>
            <p:cNvSpPr>
              <a:spLocks noEditPoints="1"/>
            </p:cNvSpPr>
            <p:nvPr userDrawn="1"/>
          </p:nvSpPr>
          <p:spPr bwMode="auto">
            <a:xfrm>
              <a:off x="9077326" y="7183438"/>
              <a:ext cx="550863" cy="520700"/>
            </a:xfrm>
            <a:custGeom>
              <a:avLst/>
              <a:gdLst>
                <a:gd name="T0" fmla="*/ 147 w 147"/>
                <a:gd name="T1" fmla="*/ 0 h 139"/>
                <a:gd name="T2" fmla="*/ 100 w 147"/>
                <a:gd name="T3" fmla="*/ 0 h 139"/>
                <a:gd name="T4" fmla="*/ 26 w 147"/>
                <a:gd name="T5" fmla="*/ 51 h 139"/>
                <a:gd name="T6" fmla="*/ 20 w 147"/>
                <a:gd name="T7" fmla="*/ 76 h 139"/>
                <a:gd name="T8" fmla="*/ 26 w 147"/>
                <a:gd name="T9" fmla="*/ 93 h 139"/>
                <a:gd name="T10" fmla="*/ 53 w 147"/>
                <a:gd name="T11" fmla="*/ 101 h 139"/>
                <a:gd name="T12" fmla="*/ 82 w 147"/>
                <a:gd name="T13" fmla="*/ 101 h 139"/>
                <a:gd name="T14" fmla="*/ 82 w 147"/>
                <a:gd name="T15" fmla="*/ 102 h 139"/>
                <a:gd name="T16" fmla="*/ 54 w 147"/>
                <a:gd name="T17" fmla="*/ 122 h 139"/>
                <a:gd name="T18" fmla="*/ 7 w 147"/>
                <a:gd name="T19" fmla="*/ 122 h 139"/>
                <a:gd name="T20" fmla="*/ 0 w 147"/>
                <a:gd name="T21" fmla="*/ 139 h 139"/>
                <a:gd name="T22" fmla="*/ 51 w 147"/>
                <a:gd name="T23" fmla="*/ 139 h 139"/>
                <a:gd name="T24" fmla="*/ 105 w 147"/>
                <a:gd name="T25" fmla="*/ 99 h 139"/>
                <a:gd name="T26" fmla="*/ 147 w 147"/>
                <a:gd name="T27" fmla="*/ 0 h 139"/>
                <a:gd name="T28" fmla="*/ 88 w 147"/>
                <a:gd name="T29" fmla="*/ 84 h 139"/>
                <a:gd name="T30" fmla="*/ 70 w 147"/>
                <a:gd name="T31" fmla="*/ 84 h 139"/>
                <a:gd name="T32" fmla="*/ 45 w 147"/>
                <a:gd name="T33" fmla="*/ 68 h 139"/>
                <a:gd name="T34" fmla="*/ 50 w 147"/>
                <a:gd name="T35" fmla="*/ 51 h 139"/>
                <a:gd name="T36" fmla="*/ 69 w 147"/>
                <a:gd name="T37" fmla="*/ 26 h 139"/>
                <a:gd name="T38" fmla="*/ 99 w 147"/>
                <a:gd name="T39" fmla="*/ 18 h 139"/>
                <a:gd name="T40" fmla="*/ 116 w 147"/>
                <a:gd name="T41" fmla="*/ 18 h 139"/>
                <a:gd name="T42" fmla="*/ 88 w 147"/>
                <a:gd name="T43" fmla="*/ 8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7" h="139">
                  <a:moveTo>
                    <a:pt x="147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65" y="0"/>
                    <a:pt x="40" y="17"/>
                    <a:pt x="26" y="51"/>
                  </a:cubicBezTo>
                  <a:cubicBezTo>
                    <a:pt x="22" y="61"/>
                    <a:pt x="20" y="69"/>
                    <a:pt x="20" y="76"/>
                  </a:cubicBezTo>
                  <a:cubicBezTo>
                    <a:pt x="20" y="83"/>
                    <a:pt x="22" y="89"/>
                    <a:pt x="26" y="93"/>
                  </a:cubicBezTo>
                  <a:cubicBezTo>
                    <a:pt x="31" y="99"/>
                    <a:pt x="41" y="101"/>
                    <a:pt x="53" y="101"/>
                  </a:cubicBezTo>
                  <a:cubicBezTo>
                    <a:pt x="82" y="101"/>
                    <a:pt x="82" y="101"/>
                    <a:pt x="82" y="101"/>
                  </a:cubicBezTo>
                  <a:cubicBezTo>
                    <a:pt x="82" y="102"/>
                    <a:pt x="82" y="102"/>
                    <a:pt x="82" y="102"/>
                  </a:cubicBezTo>
                  <a:cubicBezTo>
                    <a:pt x="81" y="102"/>
                    <a:pt x="73" y="122"/>
                    <a:pt x="54" y="122"/>
                  </a:cubicBezTo>
                  <a:cubicBezTo>
                    <a:pt x="7" y="122"/>
                    <a:pt x="7" y="122"/>
                    <a:pt x="7" y="122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51" y="139"/>
                    <a:pt x="51" y="139"/>
                    <a:pt x="51" y="139"/>
                  </a:cubicBezTo>
                  <a:cubicBezTo>
                    <a:pt x="76" y="139"/>
                    <a:pt x="94" y="126"/>
                    <a:pt x="105" y="99"/>
                  </a:cubicBezTo>
                  <a:lnTo>
                    <a:pt x="147" y="0"/>
                  </a:lnTo>
                  <a:close/>
                  <a:moveTo>
                    <a:pt x="88" y="84"/>
                  </a:moveTo>
                  <a:cubicBezTo>
                    <a:pt x="70" y="84"/>
                    <a:pt x="70" y="84"/>
                    <a:pt x="70" y="84"/>
                  </a:cubicBezTo>
                  <a:cubicBezTo>
                    <a:pt x="50" y="84"/>
                    <a:pt x="45" y="75"/>
                    <a:pt x="45" y="68"/>
                  </a:cubicBezTo>
                  <a:cubicBezTo>
                    <a:pt x="45" y="64"/>
                    <a:pt x="47" y="58"/>
                    <a:pt x="50" y="51"/>
                  </a:cubicBezTo>
                  <a:cubicBezTo>
                    <a:pt x="55" y="39"/>
                    <a:pt x="61" y="31"/>
                    <a:pt x="69" y="26"/>
                  </a:cubicBezTo>
                  <a:cubicBezTo>
                    <a:pt x="76" y="21"/>
                    <a:pt x="86" y="18"/>
                    <a:pt x="99" y="18"/>
                  </a:cubicBezTo>
                  <a:cubicBezTo>
                    <a:pt x="116" y="18"/>
                    <a:pt x="116" y="18"/>
                    <a:pt x="116" y="18"/>
                  </a:cubicBezTo>
                  <a:lnTo>
                    <a:pt x="88" y="84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81" name="Freeform 19"/>
            <p:cNvSpPr>
              <a:spLocks noEditPoints="1"/>
            </p:cNvSpPr>
            <p:nvPr userDrawn="1"/>
          </p:nvSpPr>
          <p:spPr bwMode="auto">
            <a:xfrm>
              <a:off x="7285039" y="7183438"/>
              <a:ext cx="465138" cy="379413"/>
            </a:xfrm>
            <a:custGeom>
              <a:avLst/>
              <a:gdLst>
                <a:gd name="T0" fmla="*/ 124 w 124"/>
                <a:gd name="T1" fmla="*/ 17 h 101"/>
                <a:gd name="T2" fmla="*/ 117 w 124"/>
                <a:gd name="T3" fmla="*/ 4 h 101"/>
                <a:gd name="T4" fmla="*/ 95 w 124"/>
                <a:gd name="T5" fmla="*/ 0 h 101"/>
                <a:gd name="T6" fmla="*/ 41 w 124"/>
                <a:gd name="T7" fmla="*/ 0 h 101"/>
                <a:gd name="T8" fmla="*/ 33 w 124"/>
                <a:gd name="T9" fmla="*/ 17 h 101"/>
                <a:gd name="T10" fmla="*/ 76 w 124"/>
                <a:gd name="T11" fmla="*/ 17 h 101"/>
                <a:gd name="T12" fmla="*/ 95 w 124"/>
                <a:gd name="T13" fmla="*/ 22 h 101"/>
                <a:gd name="T14" fmla="*/ 95 w 124"/>
                <a:gd name="T15" fmla="*/ 36 h 101"/>
                <a:gd name="T16" fmla="*/ 94 w 124"/>
                <a:gd name="T17" fmla="*/ 41 h 101"/>
                <a:gd name="T18" fmla="*/ 56 w 124"/>
                <a:gd name="T19" fmla="*/ 41 h 101"/>
                <a:gd name="T20" fmla="*/ 24 w 124"/>
                <a:gd name="T21" fmla="*/ 48 h 101"/>
                <a:gd name="T22" fmla="*/ 3 w 124"/>
                <a:gd name="T23" fmla="*/ 73 h 101"/>
                <a:gd name="T24" fmla="*/ 0 w 124"/>
                <a:gd name="T25" fmla="*/ 86 h 101"/>
                <a:gd name="T26" fmla="*/ 20 w 124"/>
                <a:gd name="T27" fmla="*/ 101 h 101"/>
                <a:gd name="T28" fmla="*/ 92 w 124"/>
                <a:gd name="T29" fmla="*/ 101 h 101"/>
                <a:gd name="T30" fmla="*/ 119 w 124"/>
                <a:gd name="T31" fmla="*/ 36 h 101"/>
                <a:gd name="T32" fmla="*/ 124 w 124"/>
                <a:gd name="T33" fmla="*/ 17 h 101"/>
                <a:gd name="T34" fmla="*/ 75 w 124"/>
                <a:gd name="T35" fmla="*/ 84 h 101"/>
                <a:gd name="T36" fmla="*/ 40 w 124"/>
                <a:gd name="T37" fmla="*/ 84 h 101"/>
                <a:gd name="T38" fmla="*/ 29 w 124"/>
                <a:gd name="T39" fmla="*/ 81 h 101"/>
                <a:gd name="T40" fmla="*/ 27 w 124"/>
                <a:gd name="T41" fmla="*/ 74 h 101"/>
                <a:gd name="T42" fmla="*/ 29 w 124"/>
                <a:gd name="T43" fmla="*/ 69 h 101"/>
                <a:gd name="T44" fmla="*/ 38 w 124"/>
                <a:gd name="T45" fmla="*/ 60 h 101"/>
                <a:gd name="T46" fmla="*/ 52 w 124"/>
                <a:gd name="T47" fmla="*/ 58 h 101"/>
                <a:gd name="T48" fmla="*/ 86 w 124"/>
                <a:gd name="T49" fmla="*/ 58 h 101"/>
                <a:gd name="T50" fmla="*/ 75 w 124"/>
                <a:gd name="T51" fmla="*/ 8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101">
                  <a:moveTo>
                    <a:pt x="124" y="17"/>
                  </a:moveTo>
                  <a:cubicBezTo>
                    <a:pt x="124" y="11"/>
                    <a:pt x="122" y="7"/>
                    <a:pt x="117" y="4"/>
                  </a:cubicBezTo>
                  <a:cubicBezTo>
                    <a:pt x="113" y="1"/>
                    <a:pt x="106" y="0"/>
                    <a:pt x="95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9" y="17"/>
                    <a:pt x="93" y="19"/>
                    <a:pt x="95" y="22"/>
                  </a:cubicBezTo>
                  <a:cubicBezTo>
                    <a:pt x="97" y="25"/>
                    <a:pt x="97" y="29"/>
                    <a:pt x="95" y="36"/>
                  </a:cubicBezTo>
                  <a:cubicBezTo>
                    <a:pt x="94" y="41"/>
                    <a:pt x="94" y="41"/>
                    <a:pt x="94" y="41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42" y="41"/>
                    <a:pt x="32" y="43"/>
                    <a:pt x="24" y="48"/>
                  </a:cubicBezTo>
                  <a:cubicBezTo>
                    <a:pt x="15" y="53"/>
                    <a:pt x="8" y="61"/>
                    <a:pt x="3" y="73"/>
                  </a:cubicBezTo>
                  <a:cubicBezTo>
                    <a:pt x="1" y="78"/>
                    <a:pt x="0" y="82"/>
                    <a:pt x="0" y="86"/>
                  </a:cubicBezTo>
                  <a:cubicBezTo>
                    <a:pt x="0" y="94"/>
                    <a:pt x="2" y="101"/>
                    <a:pt x="20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119" y="36"/>
                    <a:pt x="119" y="36"/>
                    <a:pt x="119" y="36"/>
                  </a:cubicBezTo>
                  <a:cubicBezTo>
                    <a:pt x="122" y="29"/>
                    <a:pt x="124" y="23"/>
                    <a:pt x="124" y="17"/>
                  </a:cubicBezTo>
                  <a:close/>
                  <a:moveTo>
                    <a:pt x="75" y="84"/>
                  </a:moveTo>
                  <a:cubicBezTo>
                    <a:pt x="40" y="84"/>
                    <a:pt x="40" y="84"/>
                    <a:pt x="40" y="84"/>
                  </a:cubicBezTo>
                  <a:cubicBezTo>
                    <a:pt x="34" y="84"/>
                    <a:pt x="31" y="83"/>
                    <a:pt x="29" y="81"/>
                  </a:cubicBezTo>
                  <a:cubicBezTo>
                    <a:pt x="27" y="80"/>
                    <a:pt x="26" y="77"/>
                    <a:pt x="27" y="74"/>
                  </a:cubicBezTo>
                  <a:cubicBezTo>
                    <a:pt x="27" y="72"/>
                    <a:pt x="29" y="69"/>
                    <a:pt x="29" y="69"/>
                  </a:cubicBezTo>
                  <a:cubicBezTo>
                    <a:pt x="31" y="65"/>
                    <a:pt x="34" y="62"/>
                    <a:pt x="38" y="60"/>
                  </a:cubicBezTo>
                  <a:cubicBezTo>
                    <a:pt x="41" y="59"/>
                    <a:pt x="46" y="58"/>
                    <a:pt x="52" y="58"/>
                  </a:cubicBezTo>
                  <a:cubicBezTo>
                    <a:pt x="86" y="58"/>
                    <a:pt x="86" y="58"/>
                    <a:pt x="86" y="58"/>
                  </a:cubicBezTo>
                  <a:lnTo>
                    <a:pt x="75" y="84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2100">
                <a:solidFill>
                  <a:srgbClr val="70AD47"/>
                </a:solidFill>
                <a:cs typeface="Arial" pitchFamily="34" charset="0"/>
              </a:endParaRPr>
            </a:p>
          </p:txBody>
        </p:sp>
      </p:grpSp>
      <p:sp>
        <p:nvSpPr>
          <p:cNvPr id="40" name="Rectangle 3"/>
          <p:cNvSpPr>
            <a:spLocks noGrp="1" noChangeArrowheads="1"/>
          </p:cNvSpPr>
          <p:nvPr>
            <p:ph type="ftr" sz="quarter" idx="14"/>
          </p:nvPr>
        </p:nvSpPr>
        <p:spPr bwMode="auto">
          <a:xfrm>
            <a:off x="6" y="6684114"/>
            <a:ext cx="9639754" cy="1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13314" tIns="56656" rIns="113314" bIns="56656" numCol="1" anchor="ctr" anchorCtr="0" compatLnSpc="1">
            <a:prstTxWarp prst="textNoShape">
              <a:avLst/>
            </a:prstTxWarp>
          </a:bodyPr>
          <a:lstStyle>
            <a:lvl1pPr>
              <a:defRPr sz="1100" i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endParaRPr lang="en-GB" dirty="0">
              <a:solidFill>
                <a:srgbClr val="E7E6E6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5"/>
          </p:nvPr>
        </p:nvSpPr>
        <p:spPr>
          <a:xfrm>
            <a:off x="323553" y="1705542"/>
            <a:ext cx="11518500" cy="4765729"/>
          </a:xfrm>
          <a:prstGeom prst="rect">
            <a:avLst/>
          </a:prstGeom>
        </p:spPr>
        <p:txBody>
          <a:bodyPr lIns="113314" tIns="56656" rIns="113314" bIns="56656">
            <a:normAutofit/>
          </a:bodyPr>
          <a:lstStyle>
            <a:lvl1pPr>
              <a:defRPr sz="3500" b="1"/>
            </a:lvl1pPr>
            <a:lvl2pPr>
              <a:lnSpc>
                <a:spcPct val="150000"/>
              </a:lnSpc>
              <a:defRPr sz="2900"/>
            </a:lvl2pPr>
            <a:lvl3pPr>
              <a:lnSpc>
                <a:spcPct val="150000"/>
              </a:lnSpc>
              <a:defRPr sz="2500"/>
            </a:lvl3pPr>
            <a:lvl4pPr>
              <a:lnSpc>
                <a:spcPct val="150000"/>
              </a:lnSpc>
              <a:defRPr sz="2100"/>
            </a:lvl4pPr>
            <a:lvl5pPr>
              <a:lnSpc>
                <a:spcPct val="150000"/>
              </a:lnSpc>
              <a:defRPr sz="7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6" name="Espace réservé du numéro de diapositive 20"/>
          <p:cNvSpPr txBox="1">
            <a:spLocks/>
          </p:cNvSpPr>
          <p:nvPr userDrawn="1"/>
        </p:nvSpPr>
        <p:spPr>
          <a:xfrm>
            <a:off x="11677869" y="6530666"/>
            <a:ext cx="512544" cy="246401"/>
          </a:xfrm>
          <a:prstGeom prst="rect">
            <a:avLst/>
          </a:prstGeom>
        </p:spPr>
        <p:txBody>
          <a:bodyPr vert="horz" lIns="113286" tIns="56636" rIns="113286" bIns="56636" rtlCol="0" anchor="ctr"/>
          <a:lstStyle>
            <a:defPPr>
              <a:defRPr lang="fr-FR"/>
            </a:defPPr>
            <a:lvl1pPr marL="0" algn="ctr" defTabSz="457200" rtl="0" eaLnBrk="1" latinLnBrk="0" hangingPunct="1">
              <a:defRPr sz="1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CAD468-9D37-4200-9389-FDFCBA2413F2}" type="slidenum">
              <a:rPr lang="en-GB" sz="1100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 sz="1100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27" name="Connecteur droit 26"/>
          <p:cNvCxnSpPr/>
          <p:nvPr userDrawn="1"/>
        </p:nvCxnSpPr>
        <p:spPr>
          <a:xfrm>
            <a:off x="11677869" y="6530666"/>
            <a:ext cx="0" cy="246401"/>
          </a:xfrm>
          <a:prstGeom prst="line">
            <a:avLst/>
          </a:prstGeom>
          <a:ln w="6350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AutoShape 14"/>
          <p:cNvSpPr>
            <a:spLocks noChangeAspect="1" noChangeArrowheads="1" noTextEdit="1"/>
          </p:cNvSpPr>
          <p:nvPr userDrawn="1"/>
        </p:nvSpPr>
        <p:spPr bwMode="auto">
          <a:xfrm>
            <a:off x="1" y="4785"/>
            <a:ext cx="12202134" cy="401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13286" tIns="56636" rIns="113286" bIns="56636" numCol="1" anchor="t" anchorCtr="0" compatLnSpc="1">
            <a:prstTxWarp prst="textNoShape">
              <a:avLst/>
            </a:prstTxWarp>
          </a:bodyPr>
          <a:lstStyle/>
          <a:p>
            <a:endParaRPr lang="en-US" sz="210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044" name="Picture 20" descr="D:\Users\vincentj\Documents\taf\01_Marketing 2016\01_Supports de communication\PPT\2016\Formes_cut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979" y="2"/>
            <a:ext cx="8791164" cy="59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7147475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50506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29063" y="127336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5" tIns="61001" rIns="122005" bIns="61001" rtlCol="0" anchor="ctr"/>
          <a:lstStyle/>
          <a:p>
            <a:pPr algn="ctr" defTabSz="1376461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3" y="203575"/>
            <a:ext cx="507935" cy="367200"/>
          </a:xfrm>
          <a:prstGeom prst="rect">
            <a:avLst/>
          </a:prstGeom>
        </p:spPr>
        <p:txBody>
          <a:bodyPr lIns="122005" tIns="61001" rIns="122005" bIns="6100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461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6461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548243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25" indent="0">
              <a:buNone/>
              <a:defRPr sz="1600"/>
            </a:lvl2pPr>
            <a:lvl3pPr marL="1220051" indent="0">
              <a:buNone/>
              <a:defRPr sz="1300"/>
            </a:lvl3pPr>
            <a:lvl4pPr marL="1830076" indent="0">
              <a:buNone/>
              <a:defRPr sz="1200"/>
            </a:lvl4pPr>
            <a:lvl5pPr marL="2440100" indent="0">
              <a:buNone/>
              <a:defRPr sz="1200"/>
            </a:lvl5pPr>
            <a:lvl6pPr marL="3050127" indent="0">
              <a:buNone/>
              <a:defRPr sz="1200"/>
            </a:lvl6pPr>
            <a:lvl7pPr marL="3660150" indent="0">
              <a:buNone/>
              <a:defRPr sz="1200"/>
            </a:lvl7pPr>
            <a:lvl8pPr marL="4270176" indent="0">
              <a:buNone/>
              <a:defRPr sz="1200"/>
            </a:lvl8pPr>
            <a:lvl9pPr marL="488020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625449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50506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172443204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199128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29061" y="127333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20" tIns="61009" rIns="122020" bIns="61009" rtlCol="0" anchor="ctr"/>
          <a:lstStyle/>
          <a:p>
            <a:pPr algn="ctr" defTabSz="1376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0" y="203574"/>
            <a:ext cx="507935" cy="367200"/>
          </a:xfrm>
          <a:prstGeom prst="rect">
            <a:avLst/>
          </a:prstGeom>
        </p:spPr>
        <p:txBody>
          <a:bodyPr lIns="122020" tIns="61009" rIns="122020" bIns="61009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6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000467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228" y="542861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7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2962" y="1013486"/>
            <a:ext cx="5485686" cy="26840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3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10097" indent="0">
              <a:buNone/>
              <a:defRPr sz="1600"/>
            </a:lvl2pPr>
            <a:lvl3pPr marL="1220195" indent="0">
              <a:buNone/>
              <a:defRPr sz="1300"/>
            </a:lvl3pPr>
            <a:lvl4pPr marL="1830292" indent="0">
              <a:buNone/>
              <a:defRPr sz="1200"/>
            </a:lvl4pPr>
            <a:lvl5pPr marL="2440389" indent="0">
              <a:buNone/>
              <a:defRPr sz="1200"/>
            </a:lvl5pPr>
            <a:lvl6pPr marL="3050487" indent="0">
              <a:buNone/>
              <a:defRPr sz="1200"/>
            </a:lvl6pPr>
            <a:lvl7pPr marL="3660583" indent="0">
              <a:buNone/>
              <a:defRPr sz="1200"/>
            </a:lvl7pPr>
            <a:lvl8pPr marL="4270682" indent="0">
              <a:buNone/>
              <a:defRPr sz="1200"/>
            </a:lvl8pPr>
            <a:lvl9pPr marL="4880779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29061" y="127333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20" tIns="61009" rIns="122020" bIns="61009" rtlCol="0" anchor="ctr"/>
          <a:lstStyle/>
          <a:p>
            <a:pPr algn="ctr" defTabSz="1376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0" y="203574"/>
            <a:ext cx="507935" cy="367200"/>
          </a:xfrm>
          <a:prstGeom prst="rect">
            <a:avLst/>
          </a:prstGeom>
        </p:spPr>
        <p:txBody>
          <a:bodyPr lIns="122020" tIns="61009" rIns="122020" bIns="61009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6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223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97" indent="0">
              <a:buNone/>
              <a:defRPr sz="1600"/>
            </a:lvl2pPr>
            <a:lvl3pPr marL="1220195" indent="0">
              <a:buNone/>
              <a:defRPr sz="1300"/>
            </a:lvl3pPr>
            <a:lvl4pPr marL="1830292" indent="0">
              <a:buNone/>
              <a:defRPr sz="1200"/>
            </a:lvl4pPr>
            <a:lvl5pPr marL="2440389" indent="0">
              <a:buNone/>
              <a:defRPr sz="1200"/>
            </a:lvl5pPr>
            <a:lvl6pPr marL="3050487" indent="0">
              <a:buNone/>
              <a:defRPr sz="1200"/>
            </a:lvl6pPr>
            <a:lvl7pPr marL="3660583" indent="0">
              <a:buNone/>
              <a:defRPr sz="1200"/>
            </a:lvl7pPr>
            <a:lvl8pPr marL="4270682" indent="0">
              <a:buNone/>
              <a:defRPr sz="1200"/>
            </a:lvl8pPr>
            <a:lvl9pPr marL="4880779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29061" y="127333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20" tIns="61009" rIns="122020" bIns="61009" rtlCol="0" anchor="ctr"/>
          <a:lstStyle/>
          <a:p>
            <a:pPr algn="ctr" defTabSz="1376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0" y="203574"/>
            <a:ext cx="507935" cy="367200"/>
          </a:xfrm>
          <a:prstGeom prst="rect">
            <a:avLst/>
          </a:prstGeom>
        </p:spPr>
        <p:txBody>
          <a:bodyPr lIns="122020" tIns="61009" rIns="122020" bIns="61009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6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90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8615690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50503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97" indent="0">
              <a:buNone/>
              <a:defRPr sz="1600"/>
            </a:lvl2pPr>
            <a:lvl3pPr marL="1220195" indent="0">
              <a:buNone/>
              <a:defRPr sz="1300"/>
            </a:lvl3pPr>
            <a:lvl4pPr marL="1830292" indent="0">
              <a:buNone/>
              <a:defRPr sz="1200"/>
            </a:lvl4pPr>
            <a:lvl5pPr marL="2440389" indent="0">
              <a:buNone/>
              <a:defRPr sz="1200"/>
            </a:lvl5pPr>
            <a:lvl6pPr marL="3050487" indent="0">
              <a:buNone/>
              <a:defRPr sz="1200"/>
            </a:lvl6pPr>
            <a:lvl7pPr marL="3660583" indent="0">
              <a:buNone/>
              <a:defRPr sz="1200"/>
            </a:lvl7pPr>
            <a:lvl8pPr marL="4270682" indent="0">
              <a:buNone/>
              <a:defRPr sz="1200"/>
            </a:lvl8pPr>
            <a:lvl9pPr marL="4880779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40280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50503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29061" y="127333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20" tIns="61009" rIns="122020" bIns="61009" rtlCol="0" anchor="ctr"/>
          <a:lstStyle/>
          <a:p>
            <a:pPr algn="ctr" defTabSz="1376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0" y="203574"/>
            <a:ext cx="507935" cy="367200"/>
          </a:xfrm>
          <a:prstGeom prst="rect">
            <a:avLst/>
          </a:prstGeom>
        </p:spPr>
        <p:txBody>
          <a:bodyPr lIns="122020" tIns="61009" rIns="122020" bIns="61009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6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2689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6347"/>
            <a:ext cx="10361851" cy="1474107"/>
          </a:xfrm>
          <a:prstGeom prst="rect">
            <a:avLst/>
          </a:prstGeom>
        </p:spPr>
        <p:txBody>
          <a:bodyPr lIns="91409" tIns="45704" rIns="91409" bIns="45704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96995"/>
            <a:ext cx="8533289" cy="1757468"/>
          </a:xfrm>
          <a:prstGeom prst="rect">
            <a:avLst/>
          </a:prstGeom>
        </p:spPr>
        <p:txBody>
          <a:bodyPr lIns="91409" tIns="45704" rIns="91409" bIns="45704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444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34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7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23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6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113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57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0"/>
            <a:ext cx="2844430" cy="366140"/>
          </a:xfrm>
          <a:prstGeom prst="rect">
            <a:avLst/>
          </a:prstGeom>
        </p:spPr>
        <p:txBody>
          <a:bodyPr lIns="91409" tIns="45704" rIns="91409" bIns="45704"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58" y="6374010"/>
            <a:ext cx="3860297" cy="366140"/>
          </a:xfrm>
          <a:prstGeom prst="rect">
            <a:avLst/>
          </a:prstGeom>
        </p:spPr>
        <p:txBody>
          <a:bodyPr lIns="91409" tIns="45704" rIns="91409" bIns="45704"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0"/>
            <a:ext cx="2844430" cy="366140"/>
          </a:xfrm>
          <a:prstGeom prst="rect">
            <a:avLst/>
          </a:prstGeom>
        </p:spPr>
        <p:txBody>
          <a:bodyPr lIns="91409" tIns="45704" rIns="91409" bIns="45704"/>
          <a:lstStyle/>
          <a:p>
            <a:pPr>
              <a:defRPr/>
            </a:pPr>
            <a:fld id="{B35FF106-A125-4E7B-8342-7CB68EDBF651}" type="slidenum">
              <a:rPr lang="ru-RU" smtClean="0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94740302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97" indent="0">
              <a:buNone/>
              <a:defRPr sz="1600"/>
            </a:lvl2pPr>
            <a:lvl3pPr marL="1220195" indent="0">
              <a:buNone/>
              <a:defRPr sz="1300"/>
            </a:lvl3pPr>
            <a:lvl4pPr marL="1830292" indent="0">
              <a:buNone/>
              <a:defRPr sz="1200"/>
            </a:lvl4pPr>
            <a:lvl5pPr marL="2440389" indent="0">
              <a:buNone/>
              <a:defRPr sz="1200"/>
            </a:lvl5pPr>
            <a:lvl6pPr marL="3050487" indent="0">
              <a:buNone/>
              <a:defRPr sz="1200"/>
            </a:lvl6pPr>
            <a:lvl7pPr marL="3660583" indent="0">
              <a:buNone/>
              <a:defRPr sz="1200"/>
            </a:lvl7pPr>
            <a:lvl8pPr marL="4270682" indent="0">
              <a:buNone/>
              <a:defRPr sz="1200"/>
            </a:lvl8pPr>
            <a:lvl9pPr marL="4880779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288278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6750503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51909362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7946251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5407"/>
            <a:ext cx="10971372" cy="114617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21" y="1604653"/>
            <a:ext cx="10971372" cy="453853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2"/>
            <a:ext cx="2844430" cy="36614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58" y="6374012"/>
            <a:ext cx="3860297" cy="36614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2"/>
            <a:ext cx="2844430" cy="366140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F8DF529D-8AEF-44CB-BD3B-C27B30FCA8BD}" type="slidenum">
              <a:rPr lang="ru-RU" smtClean="0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66337984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>
  <p:cSld name="Пустой слайд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2"/>
          <p:cNvSpPr txBox="1">
            <a:spLocks noGrp="1"/>
          </p:cNvSpPr>
          <p:nvPr>
            <p:ph type="title"/>
          </p:nvPr>
        </p:nvSpPr>
        <p:spPr>
          <a:xfrm>
            <a:off x="5330306" y="279775"/>
            <a:ext cx="6569145" cy="9966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body" idx="1"/>
          </p:nvPr>
        </p:nvSpPr>
        <p:spPr>
          <a:xfrm>
            <a:off x="5330131" y="1542562"/>
            <a:ext cx="6569808" cy="4333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/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/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/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>
            <a:spLocks noGrp="1"/>
          </p:cNvSpPr>
          <p:nvPr>
            <p:ph type="pic" idx="2"/>
          </p:nvPr>
        </p:nvSpPr>
        <p:spPr>
          <a:xfrm>
            <a:off x="246032" y="234650"/>
            <a:ext cx="2249194" cy="2616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6" name="Google Shape;16;p2"/>
          <p:cNvSpPr>
            <a:spLocks noGrp="1"/>
          </p:cNvSpPr>
          <p:nvPr>
            <p:ph type="pic" idx="3"/>
          </p:nvPr>
        </p:nvSpPr>
        <p:spPr>
          <a:xfrm>
            <a:off x="252748" y="3122311"/>
            <a:ext cx="2249194" cy="3293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7" name="Google Shape;17;p2"/>
          <p:cNvSpPr>
            <a:spLocks noGrp="1"/>
          </p:cNvSpPr>
          <p:nvPr>
            <p:ph type="pic" idx="4"/>
          </p:nvPr>
        </p:nvSpPr>
        <p:spPr>
          <a:xfrm>
            <a:off x="2791439" y="550525"/>
            <a:ext cx="2249194" cy="32937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>
            <a:spLocks noGrp="1"/>
          </p:cNvSpPr>
          <p:nvPr>
            <p:ph type="pic" idx="5"/>
          </p:nvPr>
        </p:nvSpPr>
        <p:spPr>
          <a:xfrm>
            <a:off x="2791439" y="4106927"/>
            <a:ext cx="2249194" cy="26169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61638510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Только заголовок" type="titleOnly">
  <p:cSld name="1_Только заголовок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838091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3337517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ctrTitle"/>
          </p:nvPr>
        </p:nvSpPr>
        <p:spPr>
          <a:xfrm>
            <a:off x="1523802" y="1125481"/>
            <a:ext cx="9142810" cy="2394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ubTitle" idx="1"/>
          </p:nvPr>
        </p:nvSpPr>
        <p:spPr>
          <a:xfrm>
            <a:off x="1523802" y="3612044"/>
            <a:ext cx="9142810" cy="1660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4406666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838091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838091" y="1830696"/>
            <a:ext cx="10514231" cy="436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5587274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831742" y="1714488"/>
            <a:ext cx="10514231" cy="28606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5999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831742" y="4602212"/>
            <a:ext cx="10514231" cy="15043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2926" lvl="5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080" lvl="6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234" lvl="7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389" lvl="8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0645308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8"/>
          <p:cNvSpPr txBox="1">
            <a:spLocks noGrp="1"/>
          </p:cNvSpPr>
          <p:nvPr>
            <p:ph type="title"/>
          </p:nvPr>
        </p:nvSpPr>
        <p:spPr>
          <a:xfrm>
            <a:off x="838091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8"/>
          <p:cNvSpPr txBox="1">
            <a:spLocks noGrp="1"/>
          </p:cNvSpPr>
          <p:nvPr>
            <p:ph type="body" idx="1"/>
          </p:nvPr>
        </p:nvSpPr>
        <p:spPr>
          <a:xfrm>
            <a:off x="838091" y="1830696"/>
            <a:ext cx="5180926" cy="436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2"/>
          </p:nvPr>
        </p:nvSpPr>
        <p:spPr>
          <a:xfrm>
            <a:off x="6171396" y="1830696"/>
            <a:ext cx="5180926" cy="436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50757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91409" tIns="45704" rIns="91409" bIns="45704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title"/>
          </p:nvPr>
        </p:nvSpPr>
        <p:spPr>
          <a:xfrm>
            <a:off x="839679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body" idx="1"/>
          </p:nvPr>
        </p:nvSpPr>
        <p:spPr>
          <a:xfrm>
            <a:off x="839679" y="1685833"/>
            <a:ext cx="5157116" cy="826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926" lvl="5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080" lvl="6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234" lvl="7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389" lvl="8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body" idx="2"/>
          </p:nvPr>
        </p:nvSpPr>
        <p:spPr>
          <a:xfrm>
            <a:off x="839679" y="2512034"/>
            <a:ext cx="5157116" cy="3694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4" name="Google Shape;54;p9"/>
          <p:cNvSpPr txBox="1">
            <a:spLocks noGrp="1"/>
          </p:cNvSpPr>
          <p:nvPr>
            <p:ph type="body" idx="3"/>
          </p:nvPr>
        </p:nvSpPr>
        <p:spPr>
          <a:xfrm>
            <a:off x="6171397" y="1685833"/>
            <a:ext cx="5182513" cy="8262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2926" lvl="5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080" lvl="6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234" lvl="7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389" lvl="8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body" idx="4"/>
          </p:nvPr>
        </p:nvSpPr>
        <p:spPr>
          <a:xfrm>
            <a:off x="6171397" y="2512034"/>
            <a:ext cx="5182513" cy="36948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473486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0"/>
          <p:cNvSpPr txBox="1">
            <a:spLocks noGrp="1"/>
          </p:cNvSpPr>
          <p:nvPr>
            <p:ph type="title"/>
          </p:nvPr>
        </p:nvSpPr>
        <p:spPr>
          <a:xfrm>
            <a:off x="839679" y="458470"/>
            <a:ext cx="3931725" cy="1604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1"/>
          </p:nvPr>
        </p:nvSpPr>
        <p:spPr>
          <a:xfrm>
            <a:off x="5182513" y="990168"/>
            <a:ext cx="6171397" cy="488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43175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309" lvl="1" indent="-406359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463" lvl="2" indent="-380962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617" lvl="3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5771" lvl="4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2926" lvl="5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080" lvl="6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234" lvl="7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389" lvl="8" indent="-355564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body" idx="2"/>
          </p:nvPr>
        </p:nvSpPr>
        <p:spPr>
          <a:xfrm>
            <a:off x="839679" y="2063115"/>
            <a:ext cx="3931725" cy="3822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2926" lvl="5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080" lvl="6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234" lvl="7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389" lvl="8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215914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>
            <a:spLocks noGrp="1"/>
          </p:cNvSpPr>
          <p:nvPr>
            <p:ph type="title"/>
          </p:nvPr>
        </p:nvSpPr>
        <p:spPr>
          <a:xfrm>
            <a:off x="839679" y="458470"/>
            <a:ext cx="3931725" cy="16046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1"/>
          <p:cNvSpPr>
            <a:spLocks noGrp="1"/>
          </p:cNvSpPr>
          <p:nvPr>
            <p:ph type="pic" idx="2"/>
          </p:nvPr>
        </p:nvSpPr>
        <p:spPr>
          <a:xfrm>
            <a:off x="5182513" y="990168"/>
            <a:ext cx="6171397" cy="4887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body" idx="1"/>
          </p:nvPr>
        </p:nvSpPr>
        <p:spPr>
          <a:xfrm>
            <a:off x="839679" y="2063115"/>
            <a:ext cx="3931725" cy="38221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2926" lvl="5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080" lvl="6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234" lvl="7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389" lvl="8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2398380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>
            <a:spLocks noGrp="1"/>
          </p:cNvSpPr>
          <p:nvPr>
            <p:ph type="title"/>
          </p:nvPr>
        </p:nvSpPr>
        <p:spPr>
          <a:xfrm>
            <a:off x="838091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body" idx="1"/>
          </p:nvPr>
        </p:nvSpPr>
        <p:spPr>
          <a:xfrm rot="5400000">
            <a:off x="3913494" y="-1244707"/>
            <a:ext cx="4363425" cy="105142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7599214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3"/>
          <p:cNvSpPr txBox="1">
            <a:spLocks noGrp="1"/>
          </p:cNvSpPr>
          <p:nvPr>
            <p:ph type="title"/>
          </p:nvPr>
        </p:nvSpPr>
        <p:spPr>
          <a:xfrm rot="5400000">
            <a:off x="7124052" y="1965851"/>
            <a:ext cx="5827982" cy="26285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body" idx="1"/>
          </p:nvPr>
        </p:nvSpPr>
        <p:spPr>
          <a:xfrm rot="5400000">
            <a:off x="1790747" y="-586516"/>
            <a:ext cx="5827982" cy="77332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342866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309" lvl="1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463" lvl="2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617" lvl="3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5771" lvl="4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13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5163260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Пользовательский макет">
  <p:cSld name="3_Пользовательский макет">
    <p:bg>
      <p:bgPr>
        <a:solidFill>
          <a:schemeClr val="accent2"/>
        </a:solidFill>
        <a:effectLst/>
      </p:bgPr>
    </p:bg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4"/>
          <p:cNvSpPr/>
          <p:nvPr/>
        </p:nvSpPr>
        <p:spPr>
          <a:xfrm>
            <a:off x="0" y="0"/>
            <a:ext cx="12190413" cy="687705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14"/>
          <p:cNvSpPr txBox="1">
            <a:spLocks noGrp="1"/>
          </p:cNvSpPr>
          <p:nvPr>
            <p:ph type="title"/>
          </p:nvPr>
        </p:nvSpPr>
        <p:spPr>
          <a:xfrm>
            <a:off x="380950" y="366140"/>
            <a:ext cx="11473507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14"/>
          <p:cNvSpPr txBox="1">
            <a:spLocks noGrp="1"/>
          </p:cNvSpPr>
          <p:nvPr>
            <p:ph type="body" idx="1"/>
          </p:nvPr>
        </p:nvSpPr>
        <p:spPr>
          <a:xfrm>
            <a:off x="380950" y="1841839"/>
            <a:ext cx="11528512" cy="10251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154" lvl="0" indent="-228577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800"/>
              <a:buNone/>
              <a:defRPr>
                <a:solidFill>
                  <a:schemeClr val="lt1"/>
                </a:solidFill>
              </a:defRPr>
            </a:lvl1pPr>
            <a:lvl2pPr marL="914309" lvl="1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2pPr>
            <a:lvl3pPr marL="1371463" lvl="2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2000"/>
              <a:buNone/>
              <a:defRPr>
                <a:solidFill>
                  <a:schemeClr val="lt1"/>
                </a:solidFill>
              </a:defRPr>
            </a:lvl3pPr>
            <a:lvl4pPr marL="1828617" lvl="3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4pPr>
            <a:lvl5pPr marL="2285771" lvl="4" indent="-228577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5pPr>
            <a:lvl6pPr marL="2742926" lvl="5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080" lvl="6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234" lvl="7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389" lvl="8" indent="-342866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21872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10"/>
          <p:cNvSpPr/>
          <p:nvPr userDrawn="1"/>
        </p:nvSpPr>
        <p:spPr>
          <a:xfrm rot="10800000">
            <a:off x="123" y="461"/>
            <a:ext cx="11110918" cy="6909025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194593 w 1496924"/>
              <a:gd name="connsiteY0" fmla="*/ 2674793 h 2690729"/>
              <a:gd name="connsiteX1" fmla="*/ 192303 w 1496924"/>
              <a:gd name="connsiteY1" fmla="*/ 1061480 h 2690729"/>
              <a:gd name="connsiteX2" fmla="*/ 193447 w 1496924"/>
              <a:gd name="connsiteY2" fmla="*/ 2754 h 2690729"/>
              <a:gd name="connsiteX3" fmla="*/ 1496924 w 1496924"/>
              <a:gd name="connsiteY3" fmla="*/ 0 h 2690729"/>
              <a:gd name="connsiteX4" fmla="*/ 194593 w 1496924"/>
              <a:gd name="connsiteY4" fmla="*/ 2674793 h 2690729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043870 w 5346201"/>
              <a:gd name="connsiteY0" fmla="*/ 2674793 h 2674793"/>
              <a:gd name="connsiteX1" fmla="*/ 0 w 5346201"/>
              <a:gd name="connsiteY1" fmla="*/ 2663781 h 2674793"/>
              <a:gd name="connsiteX2" fmla="*/ 4042724 w 5346201"/>
              <a:gd name="connsiteY2" fmla="*/ 2754 h 2674793"/>
              <a:gd name="connsiteX3" fmla="*/ 5346201 w 5346201"/>
              <a:gd name="connsiteY3" fmla="*/ 0 h 2674793"/>
              <a:gd name="connsiteX4" fmla="*/ 4043870 w 5346201"/>
              <a:gd name="connsiteY4" fmla="*/ 2674793 h 2674793"/>
              <a:gd name="connsiteX0" fmla="*/ 4057788 w 5346201"/>
              <a:gd name="connsiteY0" fmla="*/ 2667834 h 2667834"/>
              <a:gd name="connsiteX1" fmla="*/ 0 w 5346201"/>
              <a:gd name="connsiteY1" fmla="*/ 2663781 h 2667834"/>
              <a:gd name="connsiteX2" fmla="*/ 4042724 w 5346201"/>
              <a:gd name="connsiteY2" fmla="*/ 2754 h 2667834"/>
              <a:gd name="connsiteX3" fmla="*/ 5346201 w 5346201"/>
              <a:gd name="connsiteY3" fmla="*/ 0 h 2667834"/>
              <a:gd name="connsiteX4" fmla="*/ 4057788 w 5346201"/>
              <a:gd name="connsiteY4" fmla="*/ 2667834 h 2667834"/>
              <a:gd name="connsiteX0" fmla="*/ 4104630 w 5393043"/>
              <a:gd name="connsiteY0" fmla="*/ 2667834 h 2667834"/>
              <a:gd name="connsiteX1" fmla="*/ 46842 w 5393043"/>
              <a:gd name="connsiteY1" fmla="*/ 2663781 h 2667834"/>
              <a:gd name="connsiteX2" fmla="*/ 4089566 w 5393043"/>
              <a:gd name="connsiteY2" fmla="*/ 2754 h 2667834"/>
              <a:gd name="connsiteX3" fmla="*/ 5393043 w 5393043"/>
              <a:gd name="connsiteY3" fmla="*/ 0 h 2667834"/>
              <a:gd name="connsiteX4" fmla="*/ 4104630 w 5393043"/>
              <a:gd name="connsiteY4" fmla="*/ 2667834 h 2667834"/>
              <a:gd name="connsiteX0" fmla="*/ 4157715 w 5446128"/>
              <a:gd name="connsiteY0" fmla="*/ 2667834 h 2667834"/>
              <a:gd name="connsiteX1" fmla="*/ 99927 w 5446128"/>
              <a:gd name="connsiteY1" fmla="*/ 2663781 h 2667834"/>
              <a:gd name="connsiteX2" fmla="*/ 1480791 w 5446128"/>
              <a:gd name="connsiteY2" fmla="*/ 1544422 h 2667834"/>
              <a:gd name="connsiteX3" fmla="*/ 4142651 w 5446128"/>
              <a:gd name="connsiteY3" fmla="*/ 2754 h 2667834"/>
              <a:gd name="connsiteX4" fmla="*/ 5446128 w 5446128"/>
              <a:gd name="connsiteY4" fmla="*/ 0 h 2667834"/>
              <a:gd name="connsiteX5" fmla="*/ 4157715 w 5446128"/>
              <a:gd name="connsiteY5" fmla="*/ 2667834 h 2667834"/>
              <a:gd name="connsiteX0" fmla="*/ 4905688 w 6194101"/>
              <a:gd name="connsiteY0" fmla="*/ 2667834 h 2667834"/>
              <a:gd name="connsiteX1" fmla="*/ 847900 w 6194101"/>
              <a:gd name="connsiteY1" fmla="*/ 2663781 h 2667834"/>
              <a:gd name="connsiteX2" fmla="*/ 255914 w 6194101"/>
              <a:gd name="connsiteY2" fmla="*/ 611929 h 2667834"/>
              <a:gd name="connsiteX3" fmla="*/ 4890624 w 6194101"/>
              <a:gd name="connsiteY3" fmla="*/ 2754 h 2667834"/>
              <a:gd name="connsiteX4" fmla="*/ 6194101 w 6194101"/>
              <a:gd name="connsiteY4" fmla="*/ 0 h 2667834"/>
              <a:gd name="connsiteX5" fmla="*/ 4905688 w 6194101"/>
              <a:gd name="connsiteY5" fmla="*/ 2667834 h 2667834"/>
              <a:gd name="connsiteX0" fmla="*/ 4649774 w 5938187"/>
              <a:gd name="connsiteY0" fmla="*/ 2667834 h 2667834"/>
              <a:gd name="connsiteX1" fmla="*/ 591986 w 5938187"/>
              <a:gd name="connsiteY1" fmla="*/ 2663781 h 2667834"/>
              <a:gd name="connsiteX2" fmla="*/ 0 w 5938187"/>
              <a:gd name="connsiteY2" fmla="*/ 611929 h 2667834"/>
              <a:gd name="connsiteX3" fmla="*/ 4634710 w 5938187"/>
              <a:gd name="connsiteY3" fmla="*/ 2754 h 2667834"/>
              <a:gd name="connsiteX4" fmla="*/ 5938187 w 5938187"/>
              <a:gd name="connsiteY4" fmla="*/ 0 h 2667834"/>
              <a:gd name="connsiteX5" fmla="*/ 4649774 w 5938187"/>
              <a:gd name="connsiteY5" fmla="*/ 2667834 h 2667834"/>
              <a:gd name="connsiteX0" fmla="*/ 4649774 w 5947043"/>
              <a:gd name="connsiteY0" fmla="*/ 3130747 h 3130747"/>
              <a:gd name="connsiteX1" fmla="*/ 591986 w 5947043"/>
              <a:gd name="connsiteY1" fmla="*/ 3126694 h 3130747"/>
              <a:gd name="connsiteX2" fmla="*/ 0 w 5947043"/>
              <a:gd name="connsiteY2" fmla="*/ 1074842 h 3130747"/>
              <a:gd name="connsiteX3" fmla="*/ 5947043 w 5947043"/>
              <a:gd name="connsiteY3" fmla="*/ 0 h 3130747"/>
              <a:gd name="connsiteX4" fmla="*/ 5938187 w 5947043"/>
              <a:gd name="connsiteY4" fmla="*/ 462913 h 3130747"/>
              <a:gd name="connsiteX5" fmla="*/ 4649774 w 5947043"/>
              <a:gd name="connsiteY5" fmla="*/ 3130747 h 313074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6738219 w 8035488"/>
              <a:gd name="connsiteY0" fmla="*/ 6895186 h 6895186"/>
              <a:gd name="connsiteX1" fmla="*/ 2680431 w 8035488"/>
              <a:gd name="connsiteY1" fmla="*/ 6891133 h 6895186"/>
              <a:gd name="connsiteX2" fmla="*/ 0 w 8035488"/>
              <a:gd name="connsiteY2" fmla="*/ 224948 h 6895186"/>
              <a:gd name="connsiteX3" fmla="*/ 4176118 w 8035488"/>
              <a:gd name="connsiteY3" fmla="*/ 5936 h 6895186"/>
              <a:gd name="connsiteX4" fmla="*/ 8035488 w 8035488"/>
              <a:gd name="connsiteY4" fmla="*/ 3764439 h 6895186"/>
              <a:gd name="connsiteX5" fmla="*/ 8026632 w 8035488"/>
              <a:gd name="connsiteY5" fmla="*/ 4227352 h 6895186"/>
              <a:gd name="connsiteX6" fmla="*/ 6738219 w 8035488"/>
              <a:gd name="connsiteY6" fmla="*/ 6895186 h 6895186"/>
              <a:gd name="connsiteX0" fmla="*/ 9800330 w 11097599"/>
              <a:gd name="connsiteY0" fmla="*/ 6895186 h 6895186"/>
              <a:gd name="connsiteX1" fmla="*/ 5742542 w 11097599"/>
              <a:gd name="connsiteY1" fmla="*/ 6891133 h 6895186"/>
              <a:gd name="connsiteX2" fmla="*/ 0 w 11097599"/>
              <a:gd name="connsiteY2" fmla="*/ 1142170 h 6895186"/>
              <a:gd name="connsiteX3" fmla="*/ 7238229 w 11097599"/>
              <a:gd name="connsiteY3" fmla="*/ 5936 h 6895186"/>
              <a:gd name="connsiteX4" fmla="*/ 11097599 w 11097599"/>
              <a:gd name="connsiteY4" fmla="*/ 3764439 h 6895186"/>
              <a:gd name="connsiteX5" fmla="*/ 11088743 w 11097599"/>
              <a:gd name="connsiteY5" fmla="*/ 4227352 h 6895186"/>
              <a:gd name="connsiteX6" fmla="*/ 9800330 w 11097599"/>
              <a:gd name="connsiteY6" fmla="*/ 6895186 h 6895186"/>
              <a:gd name="connsiteX0" fmla="*/ 9859545 w 11156814"/>
              <a:gd name="connsiteY0" fmla="*/ 7060064 h 7060064"/>
              <a:gd name="connsiteX1" fmla="*/ 5801757 w 11156814"/>
              <a:gd name="connsiteY1" fmla="*/ 7056011 h 7060064"/>
              <a:gd name="connsiteX2" fmla="*/ 59215 w 11156814"/>
              <a:gd name="connsiteY2" fmla="*/ 1307048 h 7060064"/>
              <a:gd name="connsiteX3" fmla="*/ 3078223 w 11156814"/>
              <a:gd name="connsiteY3" fmla="*/ 707037 h 7060064"/>
              <a:gd name="connsiteX4" fmla="*/ 7297444 w 11156814"/>
              <a:gd name="connsiteY4" fmla="*/ 170814 h 7060064"/>
              <a:gd name="connsiteX5" fmla="*/ 11156814 w 11156814"/>
              <a:gd name="connsiteY5" fmla="*/ 3929317 h 7060064"/>
              <a:gd name="connsiteX6" fmla="*/ 11147958 w 11156814"/>
              <a:gd name="connsiteY6" fmla="*/ 4392230 h 7060064"/>
              <a:gd name="connsiteX7" fmla="*/ 9859545 w 11156814"/>
              <a:gd name="connsiteY7" fmla="*/ 7060064 h 7060064"/>
              <a:gd name="connsiteX0" fmla="*/ 9879671 w 11176940"/>
              <a:gd name="connsiteY0" fmla="*/ 7175816 h 7175816"/>
              <a:gd name="connsiteX1" fmla="*/ 5821883 w 11176940"/>
              <a:gd name="connsiteY1" fmla="*/ 7171763 h 7175816"/>
              <a:gd name="connsiteX2" fmla="*/ 79341 w 11176940"/>
              <a:gd name="connsiteY2" fmla="*/ 1422800 h 7175816"/>
              <a:gd name="connsiteX3" fmla="*/ 2421016 w 11176940"/>
              <a:gd name="connsiteY3" fmla="*/ 286567 h 7175816"/>
              <a:gd name="connsiteX4" fmla="*/ 7317570 w 11176940"/>
              <a:gd name="connsiteY4" fmla="*/ 286566 h 7175816"/>
              <a:gd name="connsiteX5" fmla="*/ 11176940 w 11176940"/>
              <a:gd name="connsiteY5" fmla="*/ 4045069 h 7175816"/>
              <a:gd name="connsiteX6" fmla="*/ 11168084 w 11176940"/>
              <a:gd name="connsiteY6" fmla="*/ 4507982 h 7175816"/>
              <a:gd name="connsiteX7" fmla="*/ 9879671 w 11176940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035190 h 7035190"/>
              <a:gd name="connsiteX1" fmla="*/ 5742542 w 11097599"/>
              <a:gd name="connsiteY1" fmla="*/ 7031137 h 7035190"/>
              <a:gd name="connsiteX2" fmla="*/ 0 w 11097599"/>
              <a:gd name="connsiteY2" fmla="*/ 1282174 h 7035190"/>
              <a:gd name="connsiteX3" fmla="*/ 2341675 w 11097599"/>
              <a:gd name="connsiteY3" fmla="*/ 145941 h 7035190"/>
              <a:gd name="connsiteX4" fmla="*/ 7238229 w 11097599"/>
              <a:gd name="connsiteY4" fmla="*/ 145940 h 7035190"/>
              <a:gd name="connsiteX5" fmla="*/ 11097599 w 11097599"/>
              <a:gd name="connsiteY5" fmla="*/ 3904443 h 7035190"/>
              <a:gd name="connsiteX6" fmla="*/ 11088743 w 11097599"/>
              <a:gd name="connsiteY6" fmla="*/ 4367356 h 7035190"/>
              <a:gd name="connsiteX7" fmla="*/ 9800330 w 11097599"/>
              <a:gd name="connsiteY7" fmla="*/ 7035190 h 703519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99308"/>
              <a:gd name="connsiteX1" fmla="*/ 5742542 w 11097599"/>
              <a:gd name="connsiteY1" fmla="*/ 6899308 h 6899308"/>
              <a:gd name="connsiteX2" fmla="*/ 0 w 11097599"/>
              <a:gd name="connsiteY2" fmla="*/ 1136234 h 6899308"/>
              <a:gd name="connsiteX3" fmla="*/ 2341675 w 11097599"/>
              <a:gd name="connsiteY3" fmla="*/ 1 h 6899308"/>
              <a:gd name="connsiteX4" fmla="*/ 7238229 w 11097599"/>
              <a:gd name="connsiteY4" fmla="*/ 0 h 6899308"/>
              <a:gd name="connsiteX5" fmla="*/ 11097599 w 11097599"/>
              <a:gd name="connsiteY5" fmla="*/ 3758503 h 6899308"/>
              <a:gd name="connsiteX6" fmla="*/ 11088743 w 11097599"/>
              <a:gd name="connsiteY6" fmla="*/ 4221416 h 6899308"/>
              <a:gd name="connsiteX7" fmla="*/ 9800330 w 11097599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98775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65982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9905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0606 h 6901139"/>
              <a:gd name="connsiteX1" fmla="*/ 5766849 w 11124191"/>
              <a:gd name="connsiteY1" fmla="*/ 6901139 h 6901139"/>
              <a:gd name="connsiteX2" fmla="*/ 0 w 11124191"/>
              <a:gd name="connsiteY2" fmla="*/ 1138065 h 6901139"/>
              <a:gd name="connsiteX3" fmla="*/ 2359905 w 11124191"/>
              <a:gd name="connsiteY3" fmla="*/ 1832 h 6901139"/>
              <a:gd name="connsiteX4" fmla="*/ 7262536 w 11124191"/>
              <a:gd name="connsiteY4" fmla="*/ 1831 h 6901139"/>
              <a:gd name="connsiteX5" fmla="*/ 11121906 w 11124191"/>
              <a:gd name="connsiteY5" fmla="*/ 3760334 h 6901139"/>
              <a:gd name="connsiteX6" fmla="*/ 11124191 w 11124191"/>
              <a:gd name="connsiteY6" fmla="*/ 4212106 h 6901139"/>
              <a:gd name="connsiteX7" fmla="*/ 9824637 w 11124191"/>
              <a:gd name="connsiteY7" fmla="*/ 6900606 h 6901139"/>
              <a:gd name="connsiteX0" fmla="*/ 9824637 w 11124191"/>
              <a:gd name="connsiteY0" fmla="*/ 6904850 h 6905383"/>
              <a:gd name="connsiteX1" fmla="*/ 5766849 w 11124191"/>
              <a:gd name="connsiteY1" fmla="*/ 6905383 h 6905383"/>
              <a:gd name="connsiteX2" fmla="*/ 0 w 11124191"/>
              <a:gd name="connsiteY2" fmla="*/ 1142309 h 6905383"/>
              <a:gd name="connsiteX3" fmla="*/ 2341675 w 11124191"/>
              <a:gd name="connsiteY3" fmla="*/ 0 h 6905383"/>
              <a:gd name="connsiteX4" fmla="*/ 7262536 w 11124191"/>
              <a:gd name="connsiteY4" fmla="*/ 6075 h 6905383"/>
              <a:gd name="connsiteX5" fmla="*/ 11121906 w 11124191"/>
              <a:gd name="connsiteY5" fmla="*/ 3764578 h 6905383"/>
              <a:gd name="connsiteX6" fmla="*/ 11124191 w 11124191"/>
              <a:gd name="connsiteY6" fmla="*/ 4216350 h 6905383"/>
              <a:gd name="connsiteX7" fmla="*/ 9824637 w 11124191"/>
              <a:gd name="connsiteY7" fmla="*/ 6904850 h 6905383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32655 h 6899308"/>
              <a:gd name="connsiteX7" fmla="*/ 9824637 w 11124191"/>
              <a:gd name="connsiteY7" fmla="*/ 6898775 h 689930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53828 w 11124191"/>
              <a:gd name="connsiteY3" fmla="*/ 56211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886855 h 6887388"/>
              <a:gd name="connsiteX1" fmla="*/ 5766849 w 11124191"/>
              <a:gd name="connsiteY1" fmla="*/ 6887388 h 6887388"/>
              <a:gd name="connsiteX2" fmla="*/ 0 w 11124191"/>
              <a:gd name="connsiteY2" fmla="*/ 1124314 h 6887388"/>
              <a:gd name="connsiteX3" fmla="*/ 2336619 w 11124191"/>
              <a:gd name="connsiteY3" fmla="*/ 1040 h 6887388"/>
              <a:gd name="connsiteX4" fmla="*/ 7315830 w 11124191"/>
              <a:gd name="connsiteY4" fmla="*/ 0 h 6887388"/>
              <a:gd name="connsiteX5" fmla="*/ 11121906 w 11124191"/>
              <a:gd name="connsiteY5" fmla="*/ 3746583 h 6887388"/>
              <a:gd name="connsiteX6" fmla="*/ 11124191 w 11124191"/>
              <a:gd name="connsiteY6" fmla="*/ 4220735 h 6887388"/>
              <a:gd name="connsiteX7" fmla="*/ 9824637 w 1112419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52086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12810 w 11112364"/>
              <a:gd name="connsiteY0" fmla="*/ 6886855 h 6887388"/>
              <a:gd name="connsiteX1" fmla="*/ 5755022 w 11112364"/>
              <a:gd name="connsiteY1" fmla="*/ 6887388 h 6887388"/>
              <a:gd name="connsiteX2" fmla="*/ 0 w 11112364"/>
              <a:gd name="connsiteY2" fmla="*/ 1153600 h 6887388"/>
              <a:gd name="connsiteX3" fmla="*/ 2355499 w 11112364"/>
              <a:gd name="connsiteY3" fmla="*/ 1040 h 6887388"/>
              <a:gd name="connsiteX4" fmla="*/ 7304003 w 11112364"/>
              <a:gd name="connsiteY4" fmla="*/ 0 h 6887388"/>
              <a:gd name="connsiteX5" fmla="*/ 11110079 w 11112364"/>
              <a:gd name="connsiteY5" fmla="*/ 3746583 h 6887388"/>
              <a:gd name="connsiteX6" fmla="*/ 11112364 w 11112364"/>
              <a:gd name="connsiteY6" fmla="*/ 4220735 h 6887388"/>
              <a:gd name="connsiteX7" fmla="*/ 9812810 w 11112364"/>
              <a:gd name="connsiteY7" fmla="*/ 6886855 h 6887388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49081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12364" h="6889886">
                <a:moveTo>
                  <a:pt x="9812810" y="6889353"/>
                </a:moveTo>
                <a:lnTo>
                  <a:pt x="5755022" y="6889886"/>
                </a:lnTo>
                <a:cubicBezTo>
                  <a:pt x="5294757" y="6462762"/>
                  <a:pt x="380660" y="1518802"/>
                  <a:pt x="0" y="1156098"/>
                </a:cubicBezTo>
                <a:cubicBezTo>
                  <a:pt x="113808" y="1104374"/>
                  <a:pt x="2136946" y="113066"/>
                  <a:pt x="2355499" y="3538"/>
                </a:cubicBezTo>
                <a:lnTo>
                  <a:pt x="7326488" y="0"/>
                </a:lnTo>
                <a:cubicBezTo>
                  <a:pt x="7493914" y="147471"/>
                  <a:pt x="10672358" y="3357592"/>
                  <a:pt x="11110079" y="3784058"/>
                </a:cubicBezTo>
                <a:cubicBezTo>
                  <a:pt x="11110841" y="3934649"/>
                  <a:pt x="11111602" y="4072642"/>
                  <a:pt x="11112364" y="4223233"/>
                </a:cubicBezTo>
                <a:lnTo>
                  <a:pt x="9812810" y="6889353"/>
                </a:ln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 dirty="0">
              <a:solidFill>
                <a:prstClr val="white"/>
              </a:solidFill>
            </a:endParaRPr>
          </a:p>
        </p:txBody>
      </p:sp>
      <p:sp>
        <p:nvSpPr>
          <p:cNvPr id="8" name="Right Triangle 14"/>
          <p:cNvSpPr/>
          <p:nvPr userDrawn="1"/>
        </p:nvSpPr>
        <p:spPr>
          <a:xfrm rot="10800000">
            <a:off x="5306270" y="1231"/>
            <a:ext cx="6884150" cy="5744256"/>
          </a:xfrm>
          <a:custGeom>
            <a:avLst/>
            <a:gdLst>
              <a:gd name="connsiteX0" fmla="*/ 0 w 6885047"/>
              <a:gd name="connsiteY0" fmla="*/ 6885047 h 6885047"/>
              <a:gd name="connsiteX1" fmla="*/ 0 w 6885047"/>
              <a:gd name="connsiteY1" fmla="*/ 0 h 6885047"/>
              <a:gd name="connsiteX2" fmla="*/ 6885047 w 6885047"/>
              <a:gd name="connsiteY2" fmla="*/ 6885047 h 6885047"/>
              <a:gd name="connsiteX3" fmla="*/ 0 w 6885047"/>
              <a:gd name="connsiteY3" fmla="*/ 6885047 h 6885047"/>
              <a:gd name="connsiteX0" fmla="*/ 0 w 6885047"/>
              <a:gd name="connsiteY0" fmla="*/ 4775765 h 4775765"/>
              <a:gd name="connsiteX1" fmla="*/ 2233908 w 6885047"/>
              <a:gd name="connsiteY1" fmla="*/ 0 h 4775765"/>
              <a:gd name="connsiteX2" fmla="*/ 6885047 w 6885047"/>
              <a:gd name="connsiteY2" fmla="*/ 4775765 h 4775765"/>
              <a:gd name="connsiteX3" fmla="*/ 0 w 6885047"/>
              <a:gd name="connsiteY3" fmla="*/ 4775765 h 4775765"/>
              <a:gd name="connsiteX0" fmla="*/ 0 w 6885047"/>
              <a:gd name="connsiteY0" fmla="*/ 4775765 h 4775765"/>
              <a:gd name="connsiteX1" fmla="*/ 1680153 w 6885047"/>
              <a:gd name="connsiteY1" fmla="*/ 1250184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4775765 h 4775765"/>
              <a:gd name="connsiteX1" fmla="*/ 1887 w 6885047"/>
              <a:gd name="connsiteY1" fmla="*/ 1329565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5728344 h 5728344"/>
              <a:gd name="connsiteX1" fmla="*/ 1887 w 6885047"/>
              <a:gd name="connsiteY1" fmla="*/ 2282144 h 5728344"/>
              <a:gd name="connsiteX2" fmla="*/ 1145303 w 6885047"/>
              <a:gd name="connsiteY2" fmla="*/ 0 h 5728344"/>
              <a:gd name="connsiteX3" fmla="*/ 6885047 w 6885047"/>
              <a:gd name="connsiteY3" fmla="*/ 5728344 h 5728344"/>
              <a:gd name="connsiteX4" fmla="*/ 0 w 6885047"/>
              <a:gd name="connsiteY4" fmla="*/ 5728344 h 572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047" h="5728344">
                <a:moveTo>
                  <a:pt x="0" y="5728344"/>
                </a:moveTo>
                <a:lnTo>
                  <a:pt x="1887" y="2282144"/>
                </a:lnTo>
                <a:lnTo>
                  <a:pt x="1145303" y="0"/>
                </a:lnTo>
                <a:lnTo>
                  <a:pt x="6885047" y="5728344"/>
                </a:lnTo>
                <a:lnTo>
                  <a:pt x="0" y="57283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9" name="Right Triangle 10"/>
          <p:cNvSpPr/>
          <p:nvPr userDrawn="1"/>
        </p:nvSpPr>
        <p:spPr>
          <a:xfrm rot="16200000">
            <a:off x="8694259" y="3411770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4"/>
            <a:ext cx="826348" cy="567697"/>
          </a:xfrm>
          <a:prstGeom prst="rect">
            <a:avLst/>
          </a:prstGeom>
        </p:spPr>
      </p:pic>
      <p:sp>
        <p:nvSpPr>
          <p:cNvPr id="11" name="Right Triangle 10"/>
          <p:cNvSpPr/>
          <p:nvPr userDrawn="1"/>
        </p:nvSpPr>
        <p:spPr>
          <a:xfrm>
            <a:off x="0" y="3098871"/>
            <a:ext cx="3791418" cy="3802445"/>
          </a:xfrm>
          <a:prstGeom prst="rtTriangle">
            <a:avLst/>
          </a:prstGeom>
          <a:solidFill>
            <a:srgbClr val="005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3059" y="2599200"/>
            <a:ext cx="7213461" cy="267501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0" indent="0" algn="l">
              <a:lnSpc>
                <a:spcPts val="3595"/>
              </a:lnSpc>
              <a:spcBef>
                <a:spcPts val="0"/>
              </a:spcBef>
              <a:buNone/>
              <a:defRPr sz="3200">
                <a:solidFill>
                  <a:srgbClr val="00594F"/>
                </a:solidFill>
                <a:latin typeface="Frutiger LT Com 45 Light" panose="020B0303030504020204" pitchFamily="34" charset="0"/>
              </a:defRPr>
            </a:lvl1pPr>
            <a:lvl2pPr marL="456835" indent="0" algn="ctr">
              <a:buNone/>
              <a:defRPr sz="2000"/>
            </a:lvl2pPr>
            <a:lvl3pPr marL="913679" indent="0" algn="ctr">
              <a:buNone/>
              <a:defRPr sz="1700"/>
            </a:lvl3pPr>
            <a:lvl4pPr marL="1370523" indent="0" algn="ctr">
              <a:buNone/>
              <a:defRPr sz="1500"/>
            </a:lvl4pPr>
            <a:lvl5pPr marL="1827362" indent="0" algn="ctr">
              <a:buNone/>
              <a:defRPr sz="1500"/>
            </a:lvl5pPr>
            <a:lvl6pPr marL="2284198" indent="0" algn="ctr">
              <a:buNone/>
              <a:defRPr sz="1500"/>
            </a:lvl6pPr>
            <a:lvl7pPr marL="2741038" indent="0" algn="ctr">
              <a:buNone/>
              <a:defRPr sz="1500"/>
            </a:lvl7pPr>
            <a:lvl8pPr marL="3197882" indent="0" algn="ctr">
              <a:buNone/>
              <a:defRPr sz="1500"/>
            </a:lvl8pPr>
            <a:lvl9pPr marL="3654724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2" name="Right Triangle 10"/>
          <p:cNvSpPr/>
          <p:nvPr userDrawn="1"/>
        </p:nvSpPr>
        <p:spPr>
          <a:xfrm>
            <a:off x="-13971" y="1234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91670"/>
            <a:ext cx="7217060" cy="1573960"/>
          </a:xfrm>
          <a:prstGeom prst="rect">
            <a:avLst/>
          </a:prstGeom>
        </p:spPr>
        <p:txBody>
          <a:bodyPr lIns="91368" tIns="45684" rIns="91368" bIns="45684" anchor="b" anchorCtr="0">
            <a:noAutofit/>
          </a:bodyPr>
          <a:lstStyle>
            <a:lvl1pPr>
              <a:lnSpc>
                <a:spcPts val="5000"/>
              </a:lnSpc>
              <a:defRPr sz="5200" b="1" cap="all" baseline="0">
                <a:solidFill>
                  <a:schemeClr val="bg1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edit title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330" y="1028425"/>
            <a:ext cx="1271742" cy="13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11495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68" tIns="45684" rIns="91368" bIns="45684">
            <a:noAutofit/>
          </a:bodyPr>
          <a:lstStyle>
            <a:lvl1pPr marL="0" indent="0" algn="l">
              <a:lnSpc>
                <a:spcPts val="3595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835" indent="0" algn="ctr">
              <a:buNone/>
              <a:defRPr sz="2000"/>
            </a:lvl2pPr>
            <a:lvl3pPr marL="913679" indent="0" algn="ctr">
              <a:buNone/>
              <a:defRPr sz="1700"/>
            </a:lvl3pPr>
            <a:lvl4pPr marL="1370523" indent="0" algn="ctr">
              <a:buNone/>
              <a:defRPr sz="1500"/>
            </a:lvl4pPr>
            <a:lvl5pPr marL="1827362" indent="0" algn="ctr">
              <a:buNone/>
              <a:defRPr sz="1500"/>
            </a:lvl5pPr>
            <a:lvl6pPr marL="2284198" indent="0" algn="ctr">
              <a:buNone/>
              <a:defRPr sz="1500"/>
            </a:lvl6pPr>
            <a:lvl7pPr marL="2741038" indent="0" algn="ctr">
              <a:buNone/>
              <a:defRPr sz="1500"/>
            </a:lvl7pPr>
            <a:lvl8pPr marL="3197882" indent="0" algn="ctr">
              <a:buNone/>
              <a:defRPr sz="1500"/>
            </a:lvl8pPr>
            <a:lvl9pPr marL="3654724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9898711" cy="43320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713811" indent="-171316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894647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9901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68" tIns="45684" rIns="91368" bIns="45684">
            <a:noAutofit/>
          </a:bodyPr>
          <a:lstStyle>
            <a:lvl1pPr marL="0" indent="0" algn="l">
              <a:lnSpc>
                <a:spcPts val="3595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835" indent="0" algn="ctr">
              <a:buNone/>
              <a:defRPr sz="2000"/>
            </a:lvl2pPr>
            <a:lvl3pPr marL="913679" indent="0" algn="ctr">
              <a:buNone/>
              <a:defRPr sz="1700"/>
            </a:lvl3pPr>
            <a:lvl4pPr marL="1370523" indent="0" algn="ctr">
              <a:buNone/>
              <a:defRPr sz="1500"/>
            </a:lvl4pPr>
            <a:lvl5pPr marL="1827362" indent="0" algn="ctr">
              <a:buNone/>
              <a:defRPr sz="1500"/>
            </a:lvl5pPr>
            <a:lvl6pPr marL="2284198" indent="0" algn="ctr">
              <a:buNone/>
              <a:defRPr sz="1500"/>
            </a:lvl6pPr>
            <a:lvl7pPr marL="2741038" indent="0" algn="ctr">
              <a:buNone/>
              <a:defRPr sz="1500"/>
            </a:lvl7pPr>
            <a:lvl8pPr marL="3197882" indent="0" algn="ctr">
              <a:buNone/>
              <a:defRPr sz="1500"/>
            </a:lvl8pPr>
            <a:lvl9pPr marL="3654724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4859367" cy="43320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310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7976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6162406" y="1985500"/>
            <a:ext cx="4859367" cy="43320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310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7976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32979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68" tIns="45684" rIns="91368" bIns="45684">
            <a:noAutofit/>
          </a:bodyPr>
          <a:lstStyle>
            <a:lvl1pPr marL="0" indent="0" algn="l">
              <a:lnSpc>
                <a:spcPts val="3595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835" indent="0" algn="ctr">
              <a:buNone/>
              <a:defRPr sz="2000"/>
            </a:lvl2pPr>
            <a:lvl3pPr marL="913679" indent="0" algn="ctr">
              <a:buNone/>
              <a:defRPr sz="1700"/>
            </a:lvl3pPr>
            <a:lvl4pPr marL="1370523" indent="0" algn="ctr">
              <a:buNone/>
              <a:defRPr sz="1500"/>
            </a:lvl4pPr>
            <a:lvl5pPr marL="1827362" indent="0" algn="ctr">
              <a:buNone/>
              <a:defRPr sz="1500"/>
            </a:lvl5pPr>
            <a:lvl6pPr marL="2284198" indent="0" algn="ctr">
              <a:buNone/>
              <a:defRPr sz="1500"/>
            </a:lvl6pPr>
            <a:lvl7pPr marL="2741038" indent="0" algn="ctr">
              <a:buNone/>
              <a:defRPr sz="1500"/>
            </a:lvl7pPr>
            <a:lvl8pPr marL="3197882" indent="0" algn="ctr">
              <a:buNone/>
              <a:defRPr sz="1500"/>
            </a:lvl8pPr>
            <a:lvl9pPr marL="3654724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203929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45 Light" panose="020B04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23054" y="1444000"/>
            <a:ext cx="9898711" cy="48735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310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7976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022079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1123054" y="1444000"/>
            <a:ext cx="4859367" cy="48735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310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7976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162406" y="1444000"/>
            <a:ext cx="4859367" cy="4873500"/>
          </a:xfrm>
          <a:prstGeom prst="rect">
            <a:avLst/>
          </a:prstGeom>
        </p:spPr>
        <p:txBody>
          <a:bodyPr lIns="91368" tIns="45684" rIns="91368" bIns="45684">
            <a:noAutofit/>
          </a:bodyPr>
          <a:lstStyle>
            <a:lvl1pPr marL="180834" indent="-180834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66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498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310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7976" indent="-180834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57975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68" tIns="45684" rIns="91368" bIns="45684" anchor="t" anchorCtr="0">
            <a:noAutofit/>
          </a:bodyPr>
          <a:lstStyle>
            <a:lvl1pPr>
              <a:lnSpc>
                <a:spcPts val="3595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0"/>
            <a:ext cx="719906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fld id="{545CC6C2-2EFE-4F8E-A6C1-ED43C6889947}" type="slidenum">
              <a:rPr lang="en-GB" smtClean="0">
                <a:cs typeface="Arial" pitchFamily="34" charset="0"/>
              </a:rPr>
              <a:pPr defTabSz="913679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0"/>
            <a:ext cx="4114264" cy="366140"/>
          </a:xfrm>
          <a:prstGeom prst="rect">
            <a:avLst/>
          </a:prstGeom>
        </p:spPr>
        <p:txBody>
          <a:bodyPr lIns="91368" tIns="45684" rIns="91368" bIns="45684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679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9903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113314" tIns="56656" rIns="113314" bIns="56656">
            <a:noAutofit/>
          </a:bodyPr>
          <a:lstStyle>
            <a:lvl1pPr marL="0" indent="0" algn="l">
              <a:lnSpc>
                <a:spcPts val="4465"/>
              </a:lnSpc>
              <a:spcBef>
                <a:spcPts val="0"/>
              </a:spcBef>
              <a:buNone/>
              <a:defRPr sz="41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566574" indent="0" algn="ctr">
              <a:buNone/>
              <a:defRPr sz="2500"/>
            </a:lvl2pPr>
            <a:lvl3pPr marL="1133143" indent="0" algn="ctr">
              <a:buNone/>
              <a:defRPr sz="2100"/>
            </a:lvl3pPr>
            <a:lvl4pPr marL="1699722" indent="0" algn="ctr">
              <a:buNone/>
              <a:defRPr sz="2000"/>
            </a:lvl4pPr>
            <a:lvl5pPr marL="2266295" indent="0" algn="ctr">
              <a:buNone/>
              <a:defRPr sz="2000"/>
            </a:lvl5pPr>
            <a:lvl6pPr marL="2832866" indent="0" algn="ctr">
              <a:buNone/>
              <a:defRPr sz="2000"/>
            </a:lvl6pPr>
            <a:lvl7pPr marL="3399440" indent="0" algn="ctr">
              <a:buNone/>
              <a:defRPr sz="2000"/>
            </a:lvl7pPr>
            <a:lvl8pPr marL="3966015" indent="0" algn="ctr">
              <a:buNone/>
              <a:defRPr sz="2000"/>
            </a:lvl8pPr>
            <a:lvl9pPr marL="4532587" indent="0" algn="ctr">
              <a:buNone/>
              <a:defRPr sz="20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9898711" cy="43320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885274" indent="-212466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109539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15835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59475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260" y="102913"/>
            <a:ext cx="6683901" cy="493811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4741" y="6395661"/>
            <a:ext cx="3900932" cy="27776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9"/>
            <a:endParaRPr lang="ru-RU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522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9"/>
            <a:fld id="{1D8BD707-D9CF-40AE-B4C6-C98DA3205C09}" type="datetimeFigureOut">
              <a:rPr lang="en-US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679"/>
              <a:t>4/4/2022</a:t>
            </a:fld>
            <a:endParaRPr lang="en-US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7108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9"/>
            <a:fld id="{B6F15528-21DE-4FAA-801E-634DDDAF4B2B}" type="slidenum">
              <a:rPr lang="ru-RU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679"/>
              <a:t>‹#›</a:t>
            </a:fld>
            <a:endParaRPr lang="ru-RU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9376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>
          <a:xfrm>
            <a:off x="324297" y="911246"/>
            <a:ext cx="11530800" cy="518962"/>
          </a:xfrm>
          <a:prstGeom prst="rect">
            <a:avLst/>
          </a:prstGeom>
        </p:spPr>
        <p:txBody>
          <a:bodyPr lIns="91368" tIns="45684" rIns="91368" bIns="45684">
            <a:normAutofit/>
          </a:bodyPr>
          <a:lstStyle>
            <a:lvl1pPr algn="l">
              <a:defRPr sz="3200" b="1">
                <a:solidFill>
                  <a:srgbClr val="0060A9"/>
                </a:solidFill>
              </a:defRPr>
            </a:lvl1pPr>
          </a:lstStyle>
          <a:p>
            <a:r>
              <a:rPr lang="fr-FR" dirty="0"/>
              <a:t>Cliquez &amp; modifiez le titre</a:t>
            </a:r>
          </a:p>
        </p:txBody>
      </p:sp>
      <p:sp>
        <p:nvSpPr>
          <p:cNvPr id="35" name="AutoShape 26"/>
          <p:cNvSpPr>
            <a:spLocks noChangeAspect="1" noChangeArrowheads="1" noTextEdit="1"/>
          </p:cNvSpPr>
          <p:nvPr userDrawn="1"/>
        </p:nvSpPr>
        <p:spPr bwMode="auto">
          <a:xfrm>
            <a:off x="4835142" y="2"/>
            <a:ext cx="7355272" cy="52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2" rIns="91345" bIns="45672" numCol="1" anchor="t" anchorCtr="0" compatLnSpc="1">
            <a:prstTxWarp prst="textNoShape">
              <a:avLst/>
            </a:prstTxWarp>
          </a:bodyPr>
          <a:lstStyle/>
          <a:p>
            <a:pPr defTabSz="913679"/>
            <a:endParaRPr lang="en-US" sz="1700">
              <a:solidFill>
                <a:prstClr val="black"/>
              </a:solidFill>
              <a:cs typeface="Arial" pitchFamily="34" charset="0"/>
            </a:endParaRPr>
          </a:p>
        </p:txBody>
      </p:sp>
      <p:grpSp>
        <p:nvGrpSpPr>
          <p:cNvPr id="67" name="Groupe 66"/>
          <p:cNvGrpSpPr/>
          <p:nvPr userDrawn="1"/>
        </p:nvGrpSpPr>
        <p:grpSpPr>
          <a:xfrm>
            <a:off x="10343579" y="6565479"/>
            <a:ext cx="1206726" cy="288832"/>
            <a:chOff x="5149851" y="7029450"/>
            <a:chExt cx="4610101" cy="1354138"/>
          </a:xfrm>
        </p:grpSpPr>
        <p:sp>
          <p:nvSpPr>
            <p:cNvPr id="68" name="Freeform 6"/>
            <p:cNvSpPr>
              <a:spLocks/>
            </p:cNvSpPr>
            <p:nvPr userDrawn="1"/>
          </p:nvSpPr>
          <p:spPr bwMode="auto">
            <a:xfrm>
              <a:off x="6332539" y="7546975"/>
              <a:ext cx="3427413" cy="836613"/>
            </a:xfrm>
            <a:custGeom>
              <a:avLst/>
              <a:gdLst>
                <a:gd name="T0" fmla="*/ 0 w 914"/>
                <a:gd name="T1" fmla="*/ 0 h 223"/>
                <a:gd name="T2" fmla="*/ 914 w 914"/>
                <a:gd name="T3" fmla="*/ 6 h 223"/>
                <a:gd name="T4" fmla="*/ 0 w 914"/>
                <a:gd name="T5" fmla="*/ 0 h 2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14" h="223">
                  <a:moveTo>
                    <a:pt x="0" y="0"/>
                  </a:moveTo>
                  <a:cubicBezTo>
                    <a:pt x="21" y="39"/>
                    <a:pt x="465" y="223"/>
                    <a:pt x="914" y="6"/>
                  </a:cubicBezTo>
                  <a:cubicBezTo>
                    <a:pt x="512" y="217"/>
                    <a:pt x="80" y="15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69" name="Freeform 7"/>
            <p:cNvSpPr>
              <a:spLocks/>
            </p:cNvSpPr>
            <p:nvPr userDrawn="1"/>
          </p:nvSpPr>
          <p:spPr bwMode="auto">
            <a:xfrm>
              <a:off x="5149851" y="7105650"/>
              <a:ext cx="319088" cy="457200"/>
            </a:xfrm>
            <a:custGeom>
              <a:avLst/>
              <a:gdLst>
                <a:gd name="T0" fmla="*/ 78 w 201"/>
                <a:gd name="T1" fmla="*/ 288 h 288"/>
                <a:gd name="T2" fmla="*/ 0 w 201"/>
                <a:gd name="T3" fmla="*/ 288 h 288"/>
                <a:gd name="T4" fmla="*/ 123 w 201"/>
                <a:gd name="T5" fmla="*/ 0 h 288"/>
                <a:gd name="T6" fmla="*/ 201 w 201"/>
                <a:gd name="T7" fmla="*/ 0 h 288"/>
                <a:gd name="T8" fmla="*/ 78 w 201"/>
                <a:gd name="T9" fmla="*/ 288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1" h="288">
                  <a:moveTo>
                    <a:pt x="78" y="288"/>
                  </a:moveTo>
                  <a:lnTo>
                    <a:pt x="0" y="288"/>
                  </a:lnTo>
                  <a:lnTo>
                    <a:pt x="123" y="0"/>
                  </a:lnTo>
                  <a:lnTo>
                    <a:pt x="201" y="0"/>
                  </a:lnTo>
                  <a:lnTo>
                    <a:pt x="78" y="28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0" name="Freeform 8"/>
            <p:cNvSpPr>
              <a:spLocks/>
            </p:cNvSpPr>
            <p:nvPr userDrawn="1"/>
          </p:nvSpPr>
          <p:spPr bwMode="auto">
            <a:xfrm>
              <a:off x="5386389" y="7105650"/>
              <a:ext cx="566738" cy="457200"/>
            </a:xfrm>
            <a:custGeom>
              <a:avLst/>
              <a:gdLst>
                <a:gd name="T0" fmla="*/ 139 w 151"/>
                <a:gd name="T1" fmla="*/ 28 h 122"/>
                <a:gd name="T2" fmla="*/ 99 w 151"/>
                <a:gd name="T3" fmla="*/ 28 h 122"/>
                <a:gd name="T4" fmla="*/ 64 w 151"/>
                <a:gd name="T5" fmla="*/ 48 h 122"/>
                <a:gd name="T6" fmla="*/ 131 w 151"/>
                <a:gd name="T7" fmla="*/ 48 h 122"/>
                <a:gd name="T8" fmla="*/ 119 w 151"/>
                <a:gd name="T9" fmla="*/ 75 h 122"/>
                <a:gd name="T10" fmla="*/ 52 w 151"/>
                <a:gd name="T11" fmla="*/ 75 h 122"/>
                <a:gd name="T12" fmla="*/ 32 w 151"/>
                <a:gd name="T13" fmla="*/ 122 h 122"/>
                <a:gd name="T14" fmla="*/ 0 w 151"/>
                <a:gd name="T15" fmla="*/ 122 h 122"/>
                <a:gd name="T16" fmla="*/ 24 w 151"/>
                <a:gd name="T17" fmla="*/ 64 h 122"/>
                <a:gd name="T18" fmla="*/ 39 w 151"/>
                <a:gd name="T19" fmla="*/ 33 h 122"/>
                <a:gd name="T20" fmla="*/ 64 w 151"/>
                <a:gd name="T21" fmla="*/ 10 h 122"/>
                <a:gd name="T22" fmla="*/ 109 w 151"/>
                <a:gd name="T23" fmla="*/ 0 h 122"/>
                <a:gd name="T24" fmla="*/ 151 w 151"/>
                <a:gd name="T25" fmla="*/ 0 h 122"/>
                <a:gd name="T26" fmla="*/ 139 w 151"/>
                <a:gd name="T27" fmla="*/ 28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51" h="122">
                  <a:moveTo>
                    <a:pt x="139" y="28"/>
                  </a:moveTo>
                  <a:cubicBezTo>
                    <a:pt x="99" y="28"/>
                    <a:pt x="99" y="28"/>
                    <a:pt x="99" y="28"/>
                  </a:cubicBezTo>
                  <a:cubicBezTo>
                    <a:pt x="84" y="28"/>
                    <a:pt x="73" y="35"/>
                    <a:pt x="64" y="48"/>
                  </a:cubicBezTo>
                  <a:cubicBezTo>
                    <a:pt x="131" y="48"/>
                    <a:pt x="131" y="48"/>
                    <a:pt x="131" y="48"/>
                  </a:cubicBezTo>
                  <a:cubicBezTo>
                    <a:pt x="119" y="75"/>
                    <a:pt x="119" y="75"/>
                    <a:pt x="119" y="75"/>
                  </a:cubicBezTo>
                  <a:cubicBezTo>
                    <a:pt x="52" y="75"/>
                    <a:pt x="52" y="75"/>
                    <a:pt x="52" y="75"/>
                  </a:cubicBezTo>
                  <a:cubicBezTo>
                    <a:pt x="32" y="122"/>
                    <a:pt x="32" y="122"/>
                    <a:pt x="32" y="122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24" y="64"/>
                    <a:pt x="24" y="64"/>
                    <a:pt x="24" y="64"/>
                  </a:cubicBezTo>
                  <a:cubicBezTo>
                    <a:pt x="30" y="50"/>
                    <a:pt x="36" y="40"/>
                    <a:pt x="39" y="33"/>
                  </a:cubicBezTo>
                  <a:cubicBezTo>
                    <a:pt x="46" y="23"/>
                    <a:pt x="55" y="15"/>
                    <a:pt x="64" y="10"/>
                  </a:cubicBezTo>
                  <a:cubicBezTo>
                    <a:pt x="76" y="3"/>
                    <a:pt x="91" y="0"/>
                    <a:pt x="109" y="0"/>
                  </a:cubicBezTo>
                  <a:cubicBezTo>
                    <a:pt x="151" y="0"/>
                    <a:pt x="151" y="0"/>
                    <a:pt x="151" y="0"/>
                  </a:cubicBezTo>
                  <a:lnTo>
                    <a:pt x="139" y="28"/>
                  </a:ln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1" name="Freeform 9"/>
            <p:cNvSpPr>
              <a:spLocks noEditPoints="1"/>
            </p:cNvSpPr>
            <p:nvPr userDrawn="1"/>
          </p:nvSpPr>
          <p:spPr bwMode="auto">
            <a:xfrm>
              <a:off x="5870576" y="7105650"/>
              <a:ext cx="547688" cy="457200"/>
            </a:xfrm>
            <a:custGeom>
              <a:avLst/>
              <a:gdLst>
                <a:gd name="T0" fmla="*/ 81 w 146"/>
                <a:gd name="T1" fmla="*/ 82 h 122"/>
                <a:gd name="T2" fmla="*/ 75 w 146"/>
                <a:gd name="T3" fmla="*/ 82 h 122"/>
                <a:gd name="T4" fmla="*/ 49 w 146"/>
                <a:gd name="T5" fmla="*/ 82 h 122"/>
                <a:gd name="T6" fmla="*/ 33 w 146"/>
                <a:gd name="T7" fmla="*/ 122 h 122"/>
                <a:gd name="T8" fmla="*/ 0 w 146"/>
                <a:gd name="T9" fmla="*/ 122 h 122"/>
                <a:gd name="T10" fmla="*/ 52 w 146"/>
                <a:gd name="T11" fmla="*/ 0 h 122"/>
                <a:gd name="T12" fmla="*/ 106 w 146"/>
                <a:gd name="T13" fmla="*/ 0 h 122"/>
                <a:gd name="T14" fmla="*/ 146 w 146"/>
                <a:gd name="T15" fmla="*/ 24 h 122"/>
                <a:gd name="T16" fmla="*/ 142 w 146"/>
                <a:gd name="T17" fmla="*/ 43 h 122"/>
                <a:gd name="T18" fmla="*/ 117 w 146"/>
                <a:gd name="T19" fmla="*/ 73 h 122"/>
                <a:gd name="T20" fmla="*/ 81 w 146"/>
                <a:gd name="T21" fmla="*/ 82 h 122"/>
                <a:gd name="T22" fmla="*/ 97 w 146"/>
                <a:gd name="T23" fmla="*/ 29 h 122"/>
                <a:gd name="T24" fmla="*/ 72 w 146"/>
                <a:gd name="T25" fmla="*/ 29 h 122"/>
                <a:gd name="T26" fmla="*/ 61 w 146"/>
                <a:gd name="T27" fmla="*/ 54 h 122"/>
                <a:gd name="T28" fmla="*/ 84 w 146"/>
                <a:gd name="T29" fmla="*/ 54 h 122"/>
                <a:gd name="T30" fmla="*/ 109 w 146"/>
                <a:gd name="T31" fmla="*/ 40 h 122"/>
                <a:gd name="T32" fmla="*/ 97 w 146"/>
                <a:gd name="T33" fmla="*/ 29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46" h="122">
                  <a:moveTo>
                    <a:pt x="81" y="82"/>
                  </a:moveTo>
                  <a:cubicBezTo>
                    <a:pt x="81" y="82"/>
                    <a:pt x="76" y="82"/>
                    <a:pt x="75" y="82"/>
                  </a:cubicBezTo>
                  <a:cubicBezTo>
                    <a:pt x="49" y="82"/>
                    <a:pt x="49" y="82"/>
                    <a:pt x="49" y="82"/>
                  </a:cubicBezTo>
                  <a:cubicBezTo>
                    <a:pt x="33" y="122"/>
                    <a:pt x="33" y="122"/>
                    <a:pt x="33" y="122"/>
                  </a:cubicBezTo>
                  <a:cubicBezTo>
                    <a:pt x="0" y="122"/>
                    <a:pt x="0" y="122"/>
                    <a:pt x="0" y="122"/>
                  </a:cubicBezTo>
                  <a:cubicBezTo>
                    <a:pt x="52" y="0"/>
                    <a:pt x="52" y="0"/>
                    <a:pt x="52" y="0"/>
                  </a:cubicBezTo>
                  <a:cubicBezTo>
                    <a:pt x="106" y="0"/>
                    <a:pt x="106" y="0"/>
                    <a:pt x="106" y="0"/>
                  </a:cubicBezTo>
                  <a:cubicBezTo>
                    <a:pt x="129" y="0"/>
                    <a:pt x="146" y="7"/>
                    <a:pt x="146" y="24"/>
                  </a:cubicBezTo>
                  <a:cubicBezTo>
                    <a:pt x="146" y="29"/>
                    <a:pt x="145" y="36"/>
                    <a:pt x="142" y="43"/>
                  </a:cubicBezTo>
                  <a:cubicBezTo>
                    <a:pt x="137" y="56"/>
                    <a:pt x="128" y="66"/>
                    <a:pt x="117" y="73"/>
                  </a:cubicBezTo>
                  <a:cubicBezTo>
                    <a:pt x="107" y="79"/>
                    <a:pt x="95" y="82"/>
                    <a:pt x="81" y="82"/>
                  </a:cubicBezTo>
                  <a:close/>
                  <a:moveTo>
                    <a:pt x="97" y="29"/>
                  </a:moveTo>
                  <a:cubicBezTo>
                    <a:pt x="72" y="29"/>
                    <a:pt x="72" y="29"/>
                    <a:pt x="72" y="29"/>
                  </a:cubicBezTo>
                  <a:cubicBezTo>
                    <a:pt x="61" y="54"/>
                    <a:pt x="61" y="54"/>
                    <a:pt x="61" y="54"/>
                  </a:cubicBezTo>
                  <a:cubicBezTo>
                    <a:pt x="84" y="54"/>
                    <a:pt x="84" y="54"/>
                    <a:pt x="84" y="54"/>
                  </a:cubicBezTo>
                  <a:cubicBezTo>
                    <a:pt x="97" y="54"/>
                    <a:pt x="105" y="49"/>
                    <a:pt x="109" y="40"/>
                  </a:cubicBezTo>
                  <a:cubicBezTo>
                    <a:pt x="111" y="35"/>
                    <a:pt x="110" y="29"/>
                    <a:pt x="97" y="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44546A"/>
                </a:solidFill>
                <a:cs typeface="Arial" pitchFamily="34" charset="0"/>
              </a:endParaRPr>
            </a:p>
          </p:txBody>
        </p:sp>
        <p:sp>
          <p:nvSpPr>
            <p:cNvPr id="72" name="Freeform 10"/>
            <p:cNvSpPr>
              <a:spLocks/>
            </p:cNvSpPr>
            <p:nvPr userDrawn="1"/>
          </p:nvSpPr>
          <p:spPr bwMode="auto">
            <a:xfrm>
              <a:off x="6545264" y="7123113"/>
              <a:ext cx="417513" cy="439738"/>
            </a:xfrm>
            <a:custGeom>
              <a:avLst/>
              <a:gdLst>
                <a:gd name="T0" fmla="*/ 246 w 263"/>
                <a:gd name="T1" fmla="*/ 38 h 277"/>
                <a:gd name="T2" fmla="*/ 263 w 263"/>
                <a:gd name="T3" fmla="*/ 0 h 277"/>
                <a:gd name="T4" fmla="*/ 26 w 263"/>
                <a:gd name="T5" fmla="*/ 0 h 277"/>
                <a:gd name="T6" fmla="*/ 10 w 263"/>
                <a:gd name="T7" fmla="*/ 38 h 277"/>
                <a:gd name="T8" fmla="*/ 102 w 263"/>
                <a:gd name="T9" fmla="*/ 38 h 277"/>
                <a:gd name="T10" fmla="*/ 0 w 263"/>
                <a:gd name="T11" fmla="*/ 277 h 277"/>
                <a:gd name="T12" fmla="*/ 50 w 263"/>
                <a:gd name="T13" fmla="*/ 277 h 277"/>
                <a:gd name="T14" fmla="*/ 152 w 263"/>
                <a:gd name="T15" fmla="*/ 38 h 277"/>
                <a:gd name="T16" fmla="*/ 246 w 263"/>
                <a:gd name="T17" fmla="*/ 38 h 2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3" h="277">
                  <a:moveTo>
                    <a:pt x="246" y="38"/>
                  </a:moveTo>
                  <a:lnTo>
                    <a:pt x="263" y="0"/>
                  </a:lnTo>
                  <a:lnTo>
                    <a:pt x="26" y="0"/>
                  </a:lnTo>
                  <a:lnTo>
                    <a:pt x="10" y="38"/>
                  </a:lnTo>
                  <a:lnTo>
                    <a:pt x="102" y="38"/>
                  </a:lnTo>
                  <a:lnTo>
                    <a:pt x="0" y="277"/>
                  </a:lnTo>
                  <a:lnTo>
                    <a:pt x="50" y="277"/>
                  </a:lnTo>
                  <a:lnTo>
                    <a:pt x="152" y="38"/>
                  </a:lnTo>
                  <a:lnTo>
                    <a:pt x="246" y="38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3" name="Freeform 11"/>
            <p:cNvSpPr>
              <a:spLocks/>
            </p:cNvSpPr>
            <p:nvPr userDrawn="1"/>
          </p:nvSpPr>
          <p:spPr bwMode="auto">
            <a:xfrm>
              <a:off x="6897689" y="7183438"/>
              <a:ext cx="398463" cy="379413"/>
            </a:xfrm>
            <a:custGeom>
              <a:avLst/>
              <a:gdLst>
                <a:gd name="T0" fmla="*/ 87 w 106"/>
                <a:gd name="T1" fmla="*/ 0 h 101"/>
                <a:gd name="T2" fmla="*/ 42 w 106"/>
                <a:gd name="T3" fmla="*/ 0 h 101"/>
                <a:gd name="T4" fmla="*/ 0 w 106"/>
                <a:gd name="T5" fmla="*/ 101 h 101"/>
                <a:gd name="T6" fmla="*/ 22 w 106"/>
                <a:gd name="T7" fmla="*/ 101 h 101"/>
                <a:gd name="T8" fmla="*/ 58 w 106"/>
                <a:gd name="T9" fmla="*/ 16 h 101"/>
                <a:gd name="T10" fmla="*/ 75 w 106"/>
                <a:gd name="T11" fmla="*/ 16 h 101"/>
                <a:gd name="T12" fmla="*/ 80 w 106"/>
                <a:gd name="T13" fmla="*/ 18 h 101"/>
                <a:gd name="T14" fmla="*/ 80 w 106"/>
                <a:gd name="T15" fmla="*/ 23 h 101"/>
                <a:gd name="T16" fmla="*/ 74 w 106"/>
                <a:gd name="T17" fmla="*/ 40 h 101"/>
                <a:gd name="T18" fmla="*/ 96 w 106"/>
                <a:gd name="T19" fmla="*/ 40 h 101"/>
                <a:gd name="T20" fmla="*/ 106 w 106"/>
                <a:gd name="T21" fmla="*/ 9 h 101"/>
                <a:gd name="T22" fmla="*/ 87 w 106"/>
                <a:gd name="T23" fmla="*/ 0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6" h="101">
                  <a:moveTo>
                    <a:pt x="87" y="0"/>
                  </a:moveTo>
                  <a:cubicBezTo>
                    <a:pt x="42" y="0"/>
                    <a:pt x="42" y="0"/>
                    <a:pt x="42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2" y="101"/>
                    <a:pt x="22" y="101"/>
                    <a:pt x="22" y="101"/>
                  </a:cubicBezTo>
                  <a:cubicBezTo>
                    <a:pt x="58" y="16"/>
                    <a:pt x="58" y="16"/>
                    <a:pt x="58" y="16"/>
                  </a:cubicBezTo>
                  <a:cubicBezTo>
                    <a:pt x="75" y="16"/>
                    <a:pt x="75" y="16"/>
                    <a:pt x="75" y="16"/>
                  </a:cubicBezTo>
                  <a:cubicBezTo>
                    <a:pt x="76" y="16"/>
                    <a:pt x="78" y="16"/>
                    <a:pt x="80" y="18"/>
                  </a:cubicBezTo>
                  <a:cubicBezTo>
                    <a:pt x="81" y="19"/>
                    <a:pt x="81" y="22"/>
                    <a:pt x="80" y="23"/>
                  </a:cubicBezTo>
                  <a:cubicBezTo>
                    <a:pt x="74" y="40"/>
                    <a:pt x="74" y="40"/>
                    <a:pt x="74" y="40"/>
                  </a:cubicBezTo>
                  <a:cubicBezTo>
                    <a:pt x="96" y="40"/>
                    <a:pt x="96" y="40"/>
                    <a:pt x="96" y="40"/>
                  </a:cubicBezTo>
                  <a:cubicBezTo>
                    <a:pt x="99" y="30"/>
                    <a:pt x="106" y="12"/>
                    <a:pt x="106" y="9"/>
                  </a:cubicBezTo>
                  <a:cubicBezTo>
                    <a:pt x="106" y="7"/>
                    <a:pt x="106" y="0"/>
                    <a:pt x="87" y="0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4" name="Freeform 12"/>
            <p:cNvSpPr>
              <a:spLocks/>
            </p:cNvSpPr>
            <p:nvPr userDrawn="1"/>
          </p:nvSpPr>
          <p:spPr bwMode="auto">
            <a:xfrm>
              <a:off x="7753351" y="7183438"/>
              <a:ext cx="247650" cy="379413"/>
            </a:xfrm>
            <a:custGeom>
              <a:avLst/>
              <a:gdLst>
                <a:gd name="T0" fmla="*/ 102 w 156"/>
                <a:gd name="T1" fmla="*/ 0 h 239"/>
                <a:gd name="T2" fmla="*/ 0 w 156"/>
                <a:gd name="T3" fmla="*/ 239 h 239"/>
                <a:gd name="T4" fmla="*/ 54 w 156"/>
                <a:gd name="T5" fmla="*/ 239 h 239"/>
                <a:gd name="T6" fmla="*/ 156 w 156"/>
                <a:gd name="T7" fmla="*/ 0 h 239"/>
                <a:gd name="T8" fmla="*/ 102 w 156"/>
                <a:gd name="T9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239">
                  <a:moveTo>
                    <a:pt x="102" y="0"/>
                  </a:moveTo>
                  <a:lnTo>
                    <a:pt x="0" y="239"/>
                  </a:lnTo>
                  <a:lnTo>
                    <a:pt x="54" y="239"/>
                  </a:lnTo>
                  <a:lnTo>
                    <a:pt x="156" y="0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5" name="Freeform 13"/>
            <p:cNvSpPr>
              <a:spLocks/>
            </p:cNvSpPr>
            <p:nvPr userDrawn="1"/>
          </p:nvSpPr>
          <p:spPr bwMode="auto">
            <a:xfrm>
              <a:off x="7962901" y="7183438"/>
              <a:ext cx="461963" cy="379413"/>
            </a:xfrm>
            <a:custGeom>
              <a:avLst/>
              <a:gdLst>
                <a:gd name="T0" fmla="*/ 123 w 123"/>
                <a:gd name="T1" fmla="*/ 15 h 101"/>
                <a:gd name="T2" fmla="*/ 93 w 123"/>
                <a:gd name="T3" fmla="*/ 0 h 101"/>
                <a:gd name="T4" fmla="*/ 43 w 123"/>
                <a:gd name="T5" fmla="*/ 0 h 101"/>
                <a:gd name="T6" fmla="*/ 0 w 123"/>
                <a:gd name="T7" fmla="*/ 101 h 101"/>
                <a:gd name="T8" fmla="*/ 23 w 123"/>
                <a:gd name="T9" fmla="*/ 101 h 101"/>
                <a:gd name="T10" fmla="*/ 58 w 123"/>
                <a:gd name="T11" fmla="*/ 19 h 101"/>
                <a:gd name="T12" fmla="*/ 81 w 123"/>
                <a:gd name="T13" fmla="*/ 19 h 101"/>
                <a:gd name="T14" fmla="*/ 96 w 123"/>
                <a:gd name="T15" fmla="*/ 26 h 101"/>
                <a:gd name="T16" fmla="*/ 94 w 123"/>
                <a:gd name="T17" fmla="*/ 37 h 101"/>
                <a:gd name="T18" fmla="*/ 67 w 123"/>
                <a:gd name="T19" fmla="*/ 101 h 101"/>
                <a:gd name="T20" fmla="*/ 91 w 123"/>
                <a:gd name="T21" fmla="*/ 101 h 101"/>
                <a:gd name="T22" fmla="*/ 118 w 123"/>
                <a:gd name="T23" fmla="*/ 36 h 101"/>
                <a:gd name="T24" fmla="*/ 123 w 123"/>
                <a:gd name="T25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3" h="101">
                  <a:moveTo>
                    <a:pt x="123" y="15"/>
                  </a:moveTo>
                  <a:cubicBezTo>
                    <a:pt x="123" y="11"/>
                    <a:pt x="123" y="0"/>
                    <a:pt x="9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3" y="101"/>
                    <a:pt x="23" y="101"/>
                    <a:pt x="23" y="101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81" y="19"/>
                    <a:pt x="81" y="19"/>
                    <a:pt x="81" y="19"/>
                  </a:cubicBezTo>
                  <a:cubicBezTo>
                    <a:pt x="87" y="19"/>
                    <a:pt x="94" y="20"/>
                    <a:pt x="96" y="26"/>
                  </a:cubicBezTo>
                  <a:cubicBezTo>
                    <a:pt x="97" y="28"/>
                    <a:pt x="97" y="31"/>
                    <a:pt x="94" y="37"/>
                  </a:cubicBezTo>
                  <a:cubicBezTo>
                    <a:pt x="67" y="101"/>
                    <a:pt x="67" y="101"/>
                    <a:pt x="67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118" y="36"/>
                    <a:pt x="118" y="36"/>
                    <a:pt x="118" y="36"/>
                  </a:cubicBezTo>
                  <a:cubicBezTo>
                    <a:pt x="122" y="27"/>
                    <a:pt x="123" y="21"/>
                    <a:pt x="123" y="15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6" name="Freeform 14"/>
            <p:cNvSpPr>
              <a:spLocks/>
            </p:cNvSpPr>
            <p:nvPr userDrawn="1"/>
          </p:nvSpPr>
          <p:spPr bwMode="auto">
            <a:xfrm>
              <a:off x="8428039" y="7183438"/>
              <a:ext cx="247650" cy="379413"/>
            </a:xfrm>
            <a:custGeom>
              <a:avLst/>
              <a:gdLst>
                <a:gd name="T0" fmla="*/ 100 w 156"/>
                <a:gd name="T1" fmla="*/ 0 h 239"/>
                <a:gd name="T2" fmla="*/ 0 w 156"/>
                <a:gd name="T3" fmla="*/ 239 h 239"/>
                <a:gd name="T4" fmla="*/ 55 w 156"/>
                <a:gd name="T5" fmla="*/ 239 h 239"/>
                <a:gd name="T6" fmla="*/ 156 w 156"/>
                <a:gd name="T7" fmla="*/ 0 h 239"/>
                <a:gd name="T8" fmla="*/ 100 w 156"/>
                <a:gd name="T9" fmla="*/ 0 h 2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56" h="239">
                  <a:moveTo>
                    <a:pt x="100" y="0"/>
                  </a:moveTo>
                  <a:lnTo>
                    <a:pt x="0" y="239"/>
                  </a:lnTo>
                  <a:lnTo>
                    <a:pt x="55" y="239"/>
                  </a:lnTo>
                  <a:lnTo>
                    <a:pt x="156" y="0"/>
                  </a:lnTo>
                  <a:lnTo>
                    <a:pt x="100" y="0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7" name="Oval 15"/>
            <p:cNvSpPr>
              <a:spLocks noChangeArrowheads="1"/>
            </p:cNvSpPr>
            <p:nvPr userDrawn="1"/>
          </p:nvSpPr>
          <p:spPr bwMode="auto">
            <a:xfrm>
              <a:off x="7974014" y="7029450"/>
              <a:ext cx="68263" cy="68263"/>
            </a:xfrm>
            <a:prstGeom prst="ellipse">
              <a:avLst/>
            </a:pr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8" name="Oval 16"/>
            <p:cNvSpPr>
              <a:spLocks noChangeArrowheads="1"/>
            </p:cNvSpPr>
            <p:nvPr userDrawn="1"/>
          </p:nvSpPr>
          <p:spPr bwMode="auto">
            <a:xfrm>
              <a:off x="8650289" y="7029450"/>
              <a:ext cx="66675" cy="68263"/>
            </a:xfrm>
            <a:prstGeom prst="ellipse">
              <a:avLst/>
            </a:pr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79" name="Freeform 17"/>
            <p:cNvSpPr>
              <a:spLocks/>
            </p:cNvSpPr>
            <p:nvPr userDrawn="1"/>
          </p:nvSpPr>
          <p:spPr bwMode="auto">
            <a:xfrm>
              <a:off x="8639176" y="7183438"/>
              <a:ext cx="460375" cy="379413"/>
            </a:xfrm>
            <a:custGeom>
              <a:avLst/>
              <a:gdLst>
                <a:gd name="T0" fmla="*/ 123 w 123"/>
                <a:gd name="T1" fmla="*/ 15 h 101"/>
                <a:gd name="T2" fmla="*/ 93 w 123"/>
                <a:gd name="T3" fmla="*/ 0 h 101"/>
                <a:gd name="T4" fmla="*/ 43 w 123"/>
                <a:gd name="T5" fmla="*/ 0 h 101"/>
                <a:gd name="T6" fmla="*/ 0 w 123"/>
                <a:gd name="T7" fmla="*/ 101 h 101"/>
                <a:gd name="T8" fmla="*/ 23 w 123"/>
                <a:gd name="T9" fmla="*/ 101 h 101"/>
                <a:gd name="T10" fmla="*/ 58 w 123"/>
                <a:gd name="T11" fmla="*/ 19 h 101"/>
                <a:gd name="T12" fmla="*/ 81 w 123"/>
                <a:gd name="T13" fmla="*/ 19 h 101"/>
                <a:gd name="T14" fmla="*/ 96 w 123"/>
                <a:gd name="T15" fmla="*/ 26 h 101"/>
                <a:gd name="T16" fmla="*/ 94 w 123"/>
                <a:gd name="T17" fmla="*/ 37 h 101"/>
                <a:gd name="T18" fmla="*/ 67 w 123"/>
                <a:gd name="T19" fmla="*/ 101 h 101"/>
                <a:gd name="T20" fmla="*/ 91 w 123"/>
                <a:gd name="T21" fmla="*/ 101 h 101"/>
                <a:gd name="T22" fmla="*/ 118 w 123"/>
                <a:gd name="T23" fmla="*/ 36 h 101"/>
                <a:gd name="T24" fmla="*/ 123 w 123"/>
                <a:gd name="T25" fmla="*/ 15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23" h="101">
                  <a:moveTo>
                    <a:pt x="123" y="15"/>
                  </a:moveTo>
                  <a:cubicBezTo>
                    <a:pt x="123" y="11"/>
                    <a:pt x="123" y="0"/>
                    <a:pt x="93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0" y="101"/>
                    <a:pt x="0" y="101"/>
                    <a:pt x="0" y="101"/>
                  </a:cubicBezTo>
                  <a:cubicBezTo>
                    <a:pt x="23" y="101"/>
                    <a:pt x="23" y="101"/>
                    <a:pt x="23" y="101"/>
                  </a:cubicBezTo>
                  <a:cubicBezTo>
                    <a:pt x="58" y="19"/>
                    <a:pt x="58" y="19"/>
                    <a:pt x="58" y="19"/>
                  </a:cubicBezTo>
                  <a:cubicBezTo>
                    <a:pt x="81" y="19"/>
                    <a:pt x="81" y="19"/>
                    <a:pt x="81" y="19"/>
                  </a:cubicBezTo>
                  <a:cubicBezTo>
                    <a:pt x="87" y="19"/>
                    <a:pt x="94" y="20"/>
                    <a:pt x="96" y="26"/>
                  </a:cubicBezTo>
                  <a:cubicBezTo>
                    <a:pt x="97" y="29"/>
                    <a:pt x="97" y="31"/>
                    <a:pt x="94" y="37"/>
                  </a:cubicBezTo>
                  <a:cubicBezTo>
                    <a:pt x="67" y="101"/>
                    <a:pt x="67" y="101"/>
                    <a:pt x="67" y="101"/>
                  </a:cubicBezTo>
                  <a:cubicBezTo>
                    <a:pt x="91" y="101"/>
                    <a:pt x="91" y="101"/>
                    <a:pt x="91" y="101"/>
                  </a:cubicBezTo>
                  <a:cubicBezTo>
                    <a:pt x="118" y="36"/>
                    <a:pt x="118" y="36"/>
                    <a:pt x="118" y="36"/>
                  </a:cubicBezTo>
                  <a:cubicBezTo>
                    <a:pt x="122" y="27"/>
                    <a:pt x="123" y="21"/>
                    <a:pt x="123" y="15"/>
                  </a:cubicBez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80" name="Freeform 18"/>
            <p:cNvSpPr>
              <a:spLocks noEditPoints="1"/>
            </p:cNvSpPr>
            <p:nvPr userDrawn="1"/>
          </p:nvSpPr>
          <p:spPr bwMode="auto">
            <a:xfrm>
              <a:off x="9077326" y="7183438"/>
              <a:ext cx="550863" cy="520700"/>
            </a:xfrm>
            <a:custGeom>
              <a:avLst/>
              <a:gdLst>
                <a:gd name="T0" fmla="*/ 147 w 147"/>
                <a:gd name="T1" fmla="*/ 0 h 139"/>
                <a:gd name="T2" fmla="*/ 100 w 147"/>
                <a:gd name="T3" fmla="*/ 0 h 139"/>
                <a:gd name="T4" fmla="*/ 26 w 147"/>
                <a:gd name="T5" fmla="*/ 51 h 139"/>
                <a:gd name="T6" fmla="*/ 20 w 147"/>
                <a:gd name="T7" fmla="*/ 76 h 139"/>
                <a:gd name="T8" fmla="*/ 26 w 147"/>
                <a:gd name="T9" fmla="*/ 93 h 139"/>
                <a:gd name="T10" fmla="*/ 53 w 147"/>
                <a:gd name="T11" fmla="*/ 101 h 139"/>
                <a:gd name="T12" fmla="*/ 82 w 147"/>
                <a:gd name="T13" fmla="*/ 101 h 139"/>
                <a:gd name="T14" fmla="*/ 82 w 147"/>
                <a:gd name="T15" fmla="*/ 102 h 139"/>
                <a:gd name="T16" fmla="*/ 54 w 147"/>
                <a:gd name="T17" fmla="*/ 122 h 139"/>
                <a:gd name="T18" fmla="*/ 7 w 147"/>
                <a:gd name="T19" fmla="*/ 122 h 139"/>
                <a:gd name="T20" fmla="*/ 0 w 147"/>
                <a:gd name="T21" fmla="*/ 139 h 139"/>
                <a:gd name="T22" fmla="*/ 51 w 147"/>
                <a:gd name="T23" fmla="*/ 139 h 139"/>
                <a:gd name="T24" fmla="*/ 105 w 147"/>
                <a:gd name="T25" fmla="*/ 99 h 139"/>
                <a:gd name="T26" fmla="*/ 147 w 147"/>
                <a:gd name="T27" fmla="*/ 0 h 139"/>
                <a:gd name="T28" fmla="*/ 88 w 147"/>
                <a:gd name="T29" fmla="*/ 84 h 139"/>
                <a:gd name="T30" fmla="*/ 70 w 147"/>
                <a:gd name="T31" fmla="*/ 84 h 139"/>
                <a:gd name="T32" fmla="*/ 45 w 147"/>
                <a:gd name="T33" fmla="*/ 68 h 139"/>
                <a:gd name="T34" fmla="*/ 50 w 147"/>
                <a:gd name="T35" fmla="*/ 51 h 139"/>
                <a:gd name="T36" fmla="*/ 69 w 147"/>
                <a:gd name="T37" fmla="*/ 26 h 139"/>
                <a:gd name="T38" fmla="*/ 99 w 147"/>
                <a:gd name="T39" fmla="*/ 18 h 139"/>
                <a:gd name="T40" fmla="*/ 116 w 147"/>
                <a:gd name="T41" fmla="*/ 18 h 139"/>
                <a:gd name="T42" fmla="*/ 88 w 147"/>
                <a:gd name="T43" fmla="*/ 84 h 1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147" h="139">
                  <a:moveTo>
                    <a:pt x="147" y="0"/>
                  </a:moveTo>
                  <a:cubicBezTo>
                    <a:pt x="100" y="0"/>
                    <a:pt x="100" y="0"/>
                    <a:pt x="100" y="0"/>
                  </a:cubicBezTo>
                  <a:cubicBezTo>
                    <a:pt x="65" y="0"/>
                    <a:pt x="40" y="17"/>
                    <a:pt x="26" y="51"/>
                  </a:cubicBezTo>
                  <a:cubicBezTo>
                    <a:pt x="22" y="61"/>
                    <a:pt x="20" y="69"/>
                    <a:pt x="20" y="76"/>
                  </a:cubicBezTo>
                  <a:cubicBezTo>
                    <a:pt x="20" y="83"/>
                    <a:pt x="22" y="89"/>
                    <a:pt x="26" y="93"/>
                  </a:cubicBezTo>
                  <a:cubicBezTo>
                    <a:pt x="31" y="99"/>
                    <a:pt x="41" y="101"/>
                    <a:pt x="53" y="101"/>
                  </a:cubicBezTo>
                  <a:cubicBezTo>
                    <a:pt x="82" y="101"/>
                    <a:pt x="82" y="101"/>
                    <a:pt x="82" y="101"/>
                  </a:cubicBezTo>
                  <a:cubicBezTo>
                    <a:pt x="82" y="102"/>
                    <a:pt x="82" y="102"/>
                    <a:pt x="82" y="102"/>
                  </a:cubicBezTo>
                  <a:cubicBezTo>
                    <a:pt x="81" y="102"/>
                    <a:pt x="73" y="122"/>
                    <a:pt x="54" y="122"/>
                  </a:cubicBezTo>
                  <a:cubicBezTo>
                    <a:pt x="7" y="122"/>
                    <a:pt x="7" y="122"/>
                    <a:pt x="7" y="122"/>
                  </a:cubicBezTo>
                  <a:cubicBezTo>
                    <a:pt x="0" y="139"/>
                    <a:pt x="0" y="139"/>
                    <a:pt x="0" y="139"/>
                  </a:cubicBezTo>
                  <a:cubicBezTo>
                    <a:pt x="51" y="139"/>
                    <a:pt x="51" y="139"/>
                    <a:pt x="51" y="139"/>
                  </a:cubicBezTo>
                  <a:cubicBezTo>
                    <a:pt x="76" y="139"/>
                    <a:pt x="94" y="126"/>
                    <a:pt x="105" y="99"/>
                  </a:cubicBezTo>
                  <a:lnTo>
                    <a:pt x="147" y="0"/>
                  </a:lnTo>
                  <a:close/>
                  <a:moveTo>
                    <a:pt x="88" y="84"/>
                  </a:moveTo>
                  <a:cubicBezTo>
                    <a:pt x="70" y="84"/>
                    <a:pt x="70" y="84"/>
                    <a:pt x="70" y="84"/>
                  </a:cubicBezTo>
                  <a:cubicBezTo>
                    <a:pt x="50" y="84"/>
                    <a:pt x="45" y="75"/>
                    <a:pt x="45" y="68"/>
                  </a:cubicBezTo>
                  <a:cubicBezTo>
                    <a:pt x="45" y="64"/>
                    <a:pt x="47" y="58"/>
                    <a:pt x="50" y="51"/>
                  </a:cubicBezTo>
                  <a:cubicBezTo>
                    <a:pt x="55" y="39"/>
                    <a:pt x="61" y="31"/>
                    <a:pt x="69" y="26"/>
                  </a:cubicBezTo>
                  <a:cubicBezTo>
                    <a:pt x="76" y="21"/>
                    <a:pt x="86" y="18"/>
                    <a:pt x="99" y="18"/>
                  </a:cubicBezTo>
                  <a:cubicBezTo>
                    <a:pt x="116" y="18"/>
                    <a:pt x="116" y="18"/>
                    <a:pt x="116" y="18"/>
                  </a:cubicBezTo>
                  <a:lnTo>
                    <a:pt x="88" y="84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  <p:sp>
          <p:nvSpPr>
            <p:cNvPr id="81" name="Freeform 19"/>
            <p:cNvSpPr>
              <a:spLocks noEditPoints="1"/>
            </p:cNvSpPr>
            <p:nvPr userDrawn="1"/>
          </p:nvSpPr>
          <p:spPr bwMode="auto">
            <a:xfrm>
              <a:off x="7285039" y="7183438"/>
              <a:ext cx="465138" cy="379413"/>
            </a:xfrm>
            <a:custGeom>
              <a:avLst/>
              <a:gdLst>
                <a:gd name="T0" fmla="*/ 124 w 124"/>
                <a:gd name="T1" fmla="*/ 17 h 101"/>
                <a:gd name="T2" fmla="*/ 117 w 124"/>
                <a:gd name="T3" fmla="*/ 4 h 101"/>
                <a:gd name="T4" fmla="*/ 95 w 124"/>
                <a:gd name="T5" fmla="*/ 0 h 101"/>
                <a:gd name="T6" fmla="*/ 41 w 124"/>
                <a:gd name="T7" fmla="*/ 0 h 101"/>
                <a:gd name="T8" fmla="*/ 33 w 124"/>
                <a:gd name="T9" fmla="*/ 17 h 101"/>
                <a:gd name="T10" fmla="*/ 76 w 124"/>
                <a:gd name="T11" fmla="*/ 17 h 101"/>
                <a:gd name="T12" fmla="*/ 95 w 124"/>
                <a:gd name="T13" fmla="*/ 22 h 101"/>
                <a:gd name="T14" fmla="*/ 95 w 124"/>
                <a:gd name="T15" fmla="*/ 36 h 101"/>
                <a:gd name="T16" fmla="*/ 94 w 124"/>
                <a:gd name="T17" fmla="*/ 41 h 101"/>
                <a:gd name="T18" fmla="*/ 56 w 124"/>
                <a:gd name="T19" fmla="*/ 41 h 101"/>
                <a:gd name="T20" fmla="*/ 24 w 124"/>
                <a:gd name="T21" fmla="*/ 48 h 101"/>
                <a:gd name="T22" fmla="*/ 3 w 124"/>
                <a:gd name="T23" fmla="*/ 73 h 101"/>
                <a:gd name="T24" fmla="*/ 0 w 124"/>
                <a:gd name="T25" fmla="*/ 86 h 101"/>
                <a:gd name="T26" fmla="*/ 20 w 124"/>
                <a:gd name="T27" fmla="*/ 101 h 101"/>
                <a:gd name="T28" fmla="*/ 92 w 124"/>
                <a:gd name="T29" fmla="*/ 101 h 101"/>
                <a:gd name="T30" fmla="*/ 119 w 124"/>
                <a:gd name="T31" fmla="*/ 36 h 101"/>
                <a:gd name="T32" fmla="*/ 124 w 124"/>
                <a:gd name="T33" fmla="*/ 17 h 101"/>
                <a:gd name="T34" fmla="*/ 75 w 124"/>
                <a:gd name="T35" fmla="*/ 84 h 101"/>
                <a:gd name="T36" fmla="*/ 40 w 124"/>
                <a:gd name="T37" fmla="*/ 84 h 101"/>
                <a:gd name="T38" fmla="*/ 29 w 124"/>
                <a:gd name="T39" fmla="*/ 81 h 101"/>
                <a:gd name="T40" fmla="*/ 27 w 124"/>
                <a:gd name="T41" fmla="*/ 74 h 101"/>
                <a:gd name="T42" fmla="*/ 29 w 124"/>
                <a:gd name="T43" fmla="*/ 69 h 101"/>
                <a:gd name="T44" fmla="*/ 38 w 124"/>
                <a:gd name="T45" fmla="*/ 60 h 101"/>
                <a:gd name="T46" fmla="*/ 52 w 124"/>
                <a:gd name="T47" fmla="*/ 58 h 101"/>
                <a:gd name="T48" fmla="*/ 86 w 124"/>
                <a:gd name="T49" fmla="*/ 58 h 101"/>
                <a:gd name="T50" fmla="*/ 75 w 124"/>
                <a:gd name="T51" fmla="*/ 84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4" h="101">
                  <a:moveTo>
                    <a:pt x="124" y="17"/>
                  </a:moveTo>
                  <a:cubicBezTo>
                    <a:pt x="124" y="11"/>
                    <a:pt x="122" y="7"/>
                    <a:pt x="117" y="4"/>
                  </a:cubicBezTo>
                  <a:cubicBezTo>
                    <a:pt x="113" y="1"/>
                    <a:pt x="106" y="0"/>
                    <a:pt x="95" y="0"/>
                  </a:cubicBezTo>
                  <a:cubicBezTo>
                    <a:pt x="41" y="0"/>
                    <a:pt x="41" y="0"/>
                    <a:pt x="41" y="0"/>
                  </a:cubicBezTo>
                  <a:cubicBezTo>
                    <a:pt x="33" y="17"/>
                    <a:pt x="33" y="17"/>
                    <a:pt x="33" y="17"/>
                  </a:cubicBezTo>
                  <a:cubicBezTo>
                    <a:pt x="76" y="17"/>
                    <a:pt x="76" y="17"/>
                    <a:pt x="76" y="17"/>
                  </a:cubicBezTo>
                  <a:cubicBezTo>
                    <a:pt x="89" y="17"/>
                    <a:pt x="93" y="19"/>
                    <a:pt x="95" y="22"/>
                  </a:cubicBezTo>
                  <a:cubicBezTo>
                    <a:pt x="97" y="25"/>
                    <a:pt x="97" y="29"/>
                    <a:pt x="95" y="36"/>
                  </a:cubicBezTo>
                  <a:cubicBezTo>
                    <a:pt x="94" y="41"/>
                    <a:pt x="94" y="41"/>
                    <a:pt x="94" y="41"/>
                  </a:cubicBezTo>
                  <a:cubicBezTo>
                    <a:pt x="56" y="41"/>
                    <a:pt x="56" y="41"/>
                    <a:pt x="56" y="41"/>
                  </a:cubicBezTo>
                  <a:cubicBezTo>
                    <a:pt x="42" y="41"/>
                    <a:pt x="32" y="43"/>
                    <a:pt x="24" y="48"/>
                  </a:cubicBezTo>
                  <a:cubicBezTo>
                    <a:pt x="15" y="53"/>
                    <a:pt x="8" y="61"/>
                    <a:pt x="3" y="73"/>
                  </a:cubicBezTo>
                  <a:cubicBezTo>
                    <a:pt x="1" y="78"/>
                    <a:pt x="0" y="82"/>
                    <a:pt x="0" y="86"/>
                  </a:cubicBezTo>
                  <a:cubicBezTo>
                    <a:pt x="0" y="94"/>
                    <a:pt x="2" y="101"/>
                    <a:pt x="20" y="101"/>
                  </a:cubicBezTo>
                  <a:cubicBezTo>
                    <a:pt x="92" y="101"/>
                    <a:pt x="92" y="101"/>
                    <a:pt x="92" y="101"/>
                  </a:cubicBezTo>
                  <a:cubicBezTo>
                    <a:pt x="119" y="36"/>
                    <a:pt x="119" y="36"/>
                    <a:pt x="119" y="36"/>
                  </a:cubicBezTo>
                  <a:cubicBezTo>
                    <a:pt x="122" y="29"/>
                    <a:pt x="124" y="23"/>
                    <a:pt x="124" y="17"/>
                  </a:cubicBezTo>
                  <a:close/>
                  <a:moveTo>
                    <a:pt x="75" y="84"/>
                  </a:moveTo>
                  <a:cubicBezTo>
                    <a:pt x="40" y="84"/>
                    <a:pt x="40" y="84"/>
                    <a:pt x="40" y="84"/>
                  </a:cubicBezTo>
                  <a:cubicBezTo>
                    <a:pt x="34" y="84"/>
                    <a:pt x="31" y="83"/>
                    <a:pt x="29" y="81"/>
                  </a:cubicBezTo>
                  <a:cubicBezTo>
                    <a:pt x="27" y="80"/>
                    <a:pt x="26" y="77"/>
                    <a:pt x="27" y="74"/>
                  </a:cubicBezTo>
                  <a:cubicBezTo>
                    <a:pt x="27" y="72"/>
                    <a:pt x="29" y="69"/>
                    <a:pt x="29" y="69"/>
                  </a:cubicBezTo>
                  <a:cubicBezTo>
                    <a:pt x="31" y="65"/>
                    <a:pt x="34" y="62"/>
                    <a:pt x="38" y="60"/>
                  </a:cubicBezTo>
                  <a:cubicBezTo>
                    <a:pt x="41" y="59"/>
                    <a:pt x="46" y="58"/>
                    <a:pt x="52" y="58"/>
                  </a:cubicBezTo>
                  <a:cubicBezTo>
                    <a:pt x="86" y="58"/>
                    <a:pt x="86" y="58"/>
                    <a:pt x="86" y="58"/>
                  </a:cubicBezTo>
                  <a:lnTo>
                    <a:pt x="75" y="84"/>
                  </a:lnTo>
                  <a:close/>
                </a:path>
              </a:pathLst>
            </a:custGeom>
            <a:solidFill>
              <a:srgbClr val="E67D00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3679"/>
              <a:endParaRPr lang="en-US" sz="1700">
                <a:solidFill>
                  <a:srgbClr val="70AD47"/>
                </a:solidFill>
                <a:cs typeface="Arial" pitchFamily="34" charset="0"/>
              </a:endParaRPr>
            </a:p>
          </p:txBody>
        </p:sp>
      </p:grpSp>
      <p:sp>
        <p:nvSpPr>
          <p:cNvPr id="40" name="Rectangle 3"/>
          <p:cNvSpPr>
            <a:spLocks noGrp="1" noChangeArrowheads="1"/>
          </p:cNvSpPr>
          <p:nvPr>
            <p:ph type="ftr" sz="quarter" idx="14"/>
          </p:nvPr>
        </p:nvSpPr>
        <p:spPr bwMode="auto">
          <a:xfrm>
            <a:off x="2" y="6684114"/>
            <a:ext cx="9639754" cy="18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368" tIns="45684" rIns="91368" bIns="45684" numCol="1" anchor="ctr" anchorCtr="0" compatLnSpc="1">
            <a:prstTxWarp prst="textNoShape">
              <a:avLst/>
            </a:prstTxWarp>
          </a:bodyPr>
          <a:lstStyle>
            <a:lvl1pPr>
              <a:defRPr sz="900" i="1"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pPr defTabSz="913679"/>
            <a:endParaRPr lang="en-GB" dirty="0">
              <a:solidFill>
                <a:srgbClr val="E7E6E6">
                  <a:lumMod val="75000"/>
                </a:srgbClr>
              </a:solidFill>
              <a:cs typeface="Arial" pitchFamily="34" charset="0"/>
            </a:endParaRPr>
          </a:p>
        </p:txBody>
      </p:sp>
      <p:sp>
        <p:nvSpPr>
          <p:cNvPr id="10" name="Espace réservé du contenu 9"/>
          <p:cNvSpPr>
            <a:spLocks noGrp="1"/>
          </p:cNvSpPr>
          <p:nvPr>
            <p:ph sz="quarter" idx="15"/>
          </p:nvPr>
        </p:nvSpPr>
        <p:spPr>
          <a:xfrm>
            <a:off x="323553" y="1705542"/>
            <a:ext cx="11518500" cy="4765729"/>
          </a:xfrm>
          <a:prstGeom prst="rect">
            <a:avLst/>
          </a:prstGeom>
        </p:spPr>
        <p:txBody>
          <a:bodyPr lIns="91368" tIns="45684" rIns="91368" bIns="45684">
            <a:normAutofit/>
          </a:bodyPr>
          <a:lstStyle>
            <a:lvl1pPr>
              <a:defRPr sz="2700" b="1"/>
            </a:lvl1pPr>
            <a:lvl2pPr>
              <a:lnSpc>
                <a:spcPct val="150000"/>
              </a:lnSpc>
              <a:defRPr sz="2400"/>
            </a:lvl2pPr>
            <a:lvl3pPr>
              <a:lnSpc>
                <a:spcPct val="150000"/>
              </a:lnSpc>
              <a:defRPr sz="2000"/>
            </a:lvl3pPr>
            <a:lvl4pPr>
              <a:lnSpc>
                <a:spcPct val="150000"/>
              </a:lnSpc>
              <a:defRPr sz="1700"/>
            </a:lvl4pPr>
            <a:lvl5pPr>
              <a:lnSpc>
                <a:spcPct val="150000"/>
              </a:lnSpc>
              <a:defRPr sz="5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26" name="Espace réservé du numéro de diapositive 20"/>
          <p:cNvSpPr txBox="1">
            <a:spLocks/>
          </p:cNvSpPr>
          <p:nvPr userDrawn="1"/>
        </p:nvSpPr>
        <p:spPr>
          <a:xfrm>
            <a:off x="11677869" y="6530665"/>
            <a:ext cx="512544" cy="246401"/>
          </a:xfrm>
          <a:prstGeom prst="rect">
            <a:avLst/>
          </a:prstGeom>
        </p:spPr>
        <p:txBody>
          <a:bodyPr vert="horz" lIns="91345" tIns="45672" rIns="91345" bIns="45672" rtlCol="0" anchor="ctr"/>
          <a:lstStyle>
            <a:defPPr>
              <a:defRPr lang="fr-FR"/>
            </a:defPPr>
            <a:lvl1pPr marL="0" algn="ctr" defTabSz="457200" rtl="0" eaLnBrk="1" latinLnBrk="0" hangingPunct="1">
              <a:defRPr sz="10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5CAD468-9D37-4200-9389-FDFCBA2413F2}" type="slidenum">
              <a:rPr lang="en-GB" sz="900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GB" sz="900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cxnSp>
        <p:nvCxnSpPr>
          <p:cNvPr id="27" name="Connecteur droit 26"/>
          <p:cNvCxnSpPr/>
          <p:nvPr userDrawn="1"/>
        </p:nvCxnSpPr>
        <p:spPr>
          <a:xfrm>
            <a:off x="11677869" y="6530665"/>
            <a:ext cx="0" cy="246401"/>
          </a:xfrm>
          <a:prstGeom prst="line">
            <a:avLst/>
          </a:prstGeom>
          <a:ln w="6350" cmpd="sng">
            <a:solidFill>
              <a:srgbClr val="4F81BD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AutoShape 14"/>
          <p:cNvSpPr>
            <a:spLocks noChangeAspect="1" noChangeArrowheads="1" noTextEdit="1"/>
          </p:cNvSpPr>
          <p:nvPr userDrawn="1"/>
        </p:nvSpPr>
        <p:spPr bwMode="auto">
          <a:xfrm>
            <a:off x="1" y="4786"/>
            <a:ext cx="12202134" cy="401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45" tIns="45672" rIns="91345" bIns="45672" numCol="1" anchor="t" anchorCtr="0" compatLnSpc="1">
            <a:prstTxWarp prst="textNoShape">
              <a:avLst/>
            </a:prstTxWarp>
          </a:bodyPr>
          <a:lstStyle/>
          <a:p>
            <a:pPr defTabSz="913679"/>
            <a:endParaRPr lang="en-US" sz="1700">
              <a:solidFill>
                <a:prstClr val="black"/>
              </a:solidFill>
              <a:cs typeface="Arial" pitchFamily="34" charset="0"/>
            </a:endParaRPr>
          </a:p>
        </p:txBody>
      </p:sp>
      <p:pic>
        <p:nvPicPr>
          <p:cNvPr id="1044" name="Picture 20" descr="D:\Users\vincentj\Documents\taf\01_Marketing 2016\01_Supports de communication\PPT\2016\Formes_cut.em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0979" y="2"/>
            <a:ext cx="8791164" cy="5985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20019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 defTabSz="1375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121929" tIns="60961" rIns="121929" bIns="6096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2079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228" y="542869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7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2962" y="1013494"/>
            <a:ext cx="5485686" cy="26840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3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 defTabSz="1375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121929" tIns="60961" rIns="121929" bIns="6096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1201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 defTabSz="1375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121929" tIns="60961" rIns="121929" bIns="6096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5604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1987435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000396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 defTabSz="1375623"/>
            <a:endParaRPr lang="en-US" sz="2700" dirty="0">
              <a:solidFill>
                <a:prstClr val="white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121929" tIns="60961" rIns="121929" bIns="6096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623"/>
            <a:fld id="{C136B7D2-B98C-44FD-8D04-7EC62A564975}" type="slidenum">
              <a:rPr lang="en-US" smtClean="0">
                <a:solidFill>
                  <a:prstClr val="white"/>
                </a:solidFill>
              </a:rPr>
              <a:pPr defTabSz="1375623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363143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292358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113314" tIns="56656" rIns="113314" bIns="56656">
            <a:noAutofit/>
          </a:bodyPr>
          <a:lstStyle>
            <a:lvl1pPr marL="0" indent="0" algn="l">
              <a:lnSpc>
                <a:spcPts val="4465"/>
              </a:lnSpc>
              <a:spcBef>
                <a:spcPts val="0"/>
              </a:spcBef>
              <a:buNone/>
              <a:defRPr sz="41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566574" indent="0" algn="ctr">
              <a:buNone/>
              <a:defRPr sz="2500"/>
            </a:lvl2pPr>
            <a:lvl3pPr marL="1133143" indent="0" algn="ctr">
              <a:buNone/>
              <a:defRPr sz="2100"/>
            </a:lvl3pPr>
            <a:lvl4pPr marL="1699722" indent="0" algn="ctr">
              <a:buNone/>
              <a:defRPr sz="2000"/>
            </a:lvl4pPr>
            <a:lvl5pPr marL="2266295" indent="0" algn="ctr">
              <a:buNone/>
              <a:defRPr sz="2000"/>
            </a:lvl5pPr>
            <a:lvl6pPr marL="2832866" indent="0" algn="ctr">
              <a:buNone/>
              <a:defRPr sz="2000"/>
            </a:lvl6pPr>
            <a:lvl7pPr marL="3399440" indent="0" algn="ctr">
              <a:buNone/>
              <a:defRPr sz="2000"/>
            </a:lvl7pPr>
            <a:lvl8pPr marL="3966015" indent="0" algn="ctr">
              <a:buNone/>
              <a:defRPr sz="2000"/>
            </a:lvl8pPr>
            <a:lvl9pPr marL="4532587" indent="0" algn="ctr">
              <a:buNone/>
              <a:defRPr sz="20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123058" y="1985500"/>
            <a:ext cx="4859367" cy="43320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558077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200661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6162406" y="1985500"/>
            <a:ext cx="4859367" cy="43320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558077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200661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731878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623"/>
                <a:endParaRPr lang="en-US" sz="2700" dirty="0">
                  <a:solidFill>
                    <a:prstClr val="white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585387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738516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6361"/>
            <a:ext cx="10361852" cy="1474109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7" y="3896995"/>
            <a:ext cx="8533289" cy="1757468"/>
          </a:xfrm>
          <a:prstGeom prst="rect">
            <a:avLst/>
          </a:prstGeom>
        </p:spPr>
        <p:txBody>
          <a:bodyPr lIns="91401" tIns="45700" rIns="91401" bIns="4570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6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2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2" y="275411"/>
            <a:ext cx="10971372" cy="1146175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22" y="1604661"/>
            <a:ext cx="10971372" cy="4538535"/>
          </a:xfrm>
          <a:prstGeom prst="rect">
            <a:avLst/>
          </a:prstGeom>
        </p:spPr>
        <p:txBody>
          <a:bodyPr lIns="91401" tIns="45700" rIns="91401" bIns="4570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91401" tIns="45700" rIns="91401" bIns="4570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29073" y="127348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1" tIns="60960" rIns="121921" bIns="60960" rtlCol="0" anchor="ctr"/>
          <a:lstStyle/>
          <a:p>
            <a:pPr algn="ctr" defTabSz="1375540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9" y="203583"/>
            <a:ext cx="507935" cy="367200"/>
          </a:xfrm>
          <a:prstGeom prst="rect">
            <a:avLst/>
          </a:prstGeom>
        </p:spPr>
        <p:txBody>
          <a:bodyPr lIns="121921" tIns="60960" rIns="121921" bIns="6096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540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5540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96698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228" y="542869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7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2962" y="1013494"/>
            <a:ext cx="5485686" cy="26840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3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09617" indent="0">
              <a:buNone/>
              <a:defRPr sz="1500"/>
            </a:lvl2pPr>
            <a:lvl3pPr marL="1219235" indent="0">
              <a:buNone/>
              <a:defRPr sz="1300"/>
            </a:lvl3pPr>
            <a:lvl4pPr marL="1828854" indent="0">
              <a:buNone/>
              <a:defRPr sz="1200"/>
            </a:lvl4pPr>
            <a:lvl5pPr marL="2438472" indent="0">
              <a:buNone/>
              <a:defRPr sz="1200"/>
            </a:lvl5pPr>
            <a:lvl6pPr marL="3048089" indent="0">
              <a:buNone/>
              <a:defRPr sz="1200"/>
            </a:lvl6pPr>
            <a:lvl7pPr marL="3657702" indent="0">
              <a:buNone/>
              <a:defRPr sz="1200"/>
            </a:lvl7pPr>
            <a:lvl8pPr marL="4267323" indent="0">
              <a:buNone/>
              <a:defRPr sz="1200"/>
            </a:lvl8pPr>
            <a:lvl9pPr marL="4876940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29073" y="127348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1" tIns="60960" rIns="121921" bIns="60960" rtlCol="0" anchor="ctr"/>
          <a:lstStyle/>
          <a:p>
            <a:pPr algn="ctr" defTabSz="1375540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9" y="203583"/>
            <a:ext cx="507935" cy="367200"/>
          </a:xfrm>
          <a:prstGeom prst="rect">
            <a:avLst/>
          </a:prstGeom>
        </p:spPr>
        <p:txBody>
          <a:bodyPr lIns="121921" tIns="60960" rIns="121921" bIns="6096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540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5540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883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17" indent="0">
              <a:buNone/>
              <a:defRPr sz="1500"/>
            </a:lvl2pPr>
            <a:lvl3pPr marL="1219235" indent="0">
              <a:buNone/>
              <a:defRPr sz="1300"/>
            </a:lvl3pPr>
            <a:lvl4pPr marL="1828854" indent="0">
              <a:buNone/>
              <a:defRPr sz="1200"/>
            </a:lvl4pPr>
            <a:lvl5pPr marL="2438472" indent="0">
              <a:buNone/>
              <a:defRPr sz="1200"/>
            </a:lvl5pPr>
            <a:lvl6pPr marL="3048089" indent="0">
              <a:buNone/>
              <a:defRPr sz="1200"/>
            </a:lvl6pPr>
            <a:lvl7pPr marL="3657702" indent="0">
              <a:buNone/>
              <a:defRPr sz="1200"/>
            </a:lvl7pPr>
            <a:lvl8pPr marL="4267323" indent="0">
              <a:buNone/>
              <a:defRPr sz="1200"/>
            </a:lvl8pPr>
            <a:lvl9pPr marL="4876940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29073" y="127348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1" tIns="60960" rIns="121921" bIns="60960" rtlCol="0" anchor="ctr"/>
          <a:lstStyle/>
          <a:p>
            <a:pPr algn="ctr" defTabSz="1375540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9" y="203583"/>
            <a:ext cx="507935" cy="367200"/>
          </a:xfrm>
          <a:prstGeom prst="rect">
            <a:avLst/>
          </a:prstGeom>
        </p:spPr>
        <p:txBody>
          <a:bodyPr lIns="121921" tIns="60960" rIns="121921" bIns="6096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540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5540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90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7549306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4" y="6750512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17" indent="0">
              <a:buNone/>
              <a:defRPr sz="1500"/>
            </a:lvl2pPr>
            <a:lvl3pPr marL="1219235" indent="0">
              <a:buNone/>
              <a:defRPr sz="1300"/>
            </a:lvl3pPr>
            <a:lvl4pPr marL="1828854" indent="0">
              <a:buNone/>
              <a:defRPr sz="1200"/>
            </a:lvl4pPr>
            <a:lvl5pPr marL="2438472" indent="0">
              <a:buNone/>
              <a:defRPr sz="1200"/>
            </a:lvl5pPr>
            <a:lvl6pPr marL="3048089" indent="0">
              <a:buNone/>
              <a:defRPr sz="1200"/>
            </a:lvl6pPr>
            <a:lvl7pPr marL="3657702" indent="0">
              <a:buNone/>
              <a:defRPr sz="1200"/>
            </a:lvl7pPr>
            <a:lvl8pPr marL="4267323" indent="0">
              <a:buNone/>
              <a:defRPr sz="1200"/>
            </a:lvl8pPr>
            <a:lvl9pPr marL="4876940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746821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113314" tIns="56656" rIns="113314" bIns="56656">
            <a:noAutofit/>
          </a:bodyPr>
          <a:lstStyle>
            <a:lvl1pPr marL="0" indent="0" algn="l">
              <a:lnSpc>
                <a:spcPts val="4465"/>
              </a:lnSpc>
              <a:spcBef>
                <a:spcPts val="0"/>
              </a:spcBef>
              <a:buNone/>
              <a:defRPr sz="41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566574" indent="0" algn="ctr">
              <a:buNone/>
              <a:defRPr sz="2500"/>
            </a:lvl2pPr>
            <a:lvl3pPr marL="1133143" indent="0" algn="ctr">
              <a:buNone/>
              <a:defRPr sz="2100"/>
            </a:lvl3pPr>
            <a:lvl4pPr marL="1699722" indent="0" algn="ctr">
              <a:buNone/>
              <a:defRPr sz="2000"/>
            </a:lvl4pPr>
            <a:lvl5pPr marL="2266295" indent="0" algn="ctr">
              <a:buNone/>
              <a:defRPr sz="2000"/>
            </a:lvl5pPr>
            <a:lvl6pPr marL="2832866" indent="0" algn="ctr">
              <a:buNone/>
              <a:defRPr sz="2000"/>
            </a:lvl6pPr>
            <a:lvl7pPr marL="3399440" indent="0" algn="ctr">
              <a:buNone/>
              <a:defRPr sz="2000"/>
            </a:lvl7pPr>
            <a:lvl8pPr marL="3966015" indent="0" algn="ctr">
              <a:buNone/>
              <a:defRPr sz="2000"/>
            </a:lvl8pPr>
            <a:lvl9pPr marL="4532587" indent="0" algn="ctr">
              <a:buNone/>
              <a:defRPr sz="20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9326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4" y="6750512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11729073" y="127348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1" tIns="60960" rIns="121921" bIns="60960" rtlCol="0" anchor="ctr"/>
          <a:lstStyle/>
          <a:p>
            <a:pPr algn="ctr" defTabSz="1375540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9" y="203583"/>
            <a:ext cx="507935" cy="367200"/>
          </a:xfrm>
          <a:prstGeom prst="rect">
            <a:avLst/>
          </a:prstGeom>
        </p:spPr>
        <p:txBody>
          <a:bodyPr lIns="121921" tIns="60960" rIns="121921" bIns="6096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5540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5540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23547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17" indent="0">
              <a:buNone/>
              <a:defRPr sz="1500"/>
            </a:lvl2pPr>
            <a:lvl3pPr marL="1219235" indent="0">
              <a:buNone/>
              <a:defRPr sz="1300"/>
            </a:lvl3pPr>
            <a:lvl4pPr marL="1828854" indent="0">
              <a:buNone/>
              <a:defRPr sz="1200"/>
            </a:lvl4pPr>
            <a:lvl5pPr marL="2438472" indent="0">
              <a:buNone/>
              <a:defRPr sz="1200"/>
            </a:lvl5pPr>
            <a:lvl6pPr marL="3048089" indent="0">
              <a:buNone/>
              <a:defRPr sz="1200"/>
            </a:lvl6pPr>
            <a:lvl7pPr marL="3657702" indent="0">
              <a:buNone/>
              <a:defRPr sz="1200"/>
            </a:lvl7pPr>
            <a:lvl8pPr marL="4267323" indent="0">
              <a:buNone/>
              <a:defRPr sz="1200"/>
            </a:lvl8pPr>
            <a:lvl9pPr marL="4876940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974608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4" y="6750512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5540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085472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ee Blank, No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268468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6361"/>
            <a:ext cx="10361852" cy="1474109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7" y="3896995"/>
            <a:ext cx="8533289" cy="1757468"/>
          </a:xfrm>
          <a:prstGeom prst="rect">
            <a:avLst/>
          </a:prstGeom>
        </p:spPr>
        <p:txBody>
          <a:bodyPr lIns="91401" tIns="45700" rIns="91401" bIns="4570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6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2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2" y="275411"/>
            <a:ext cx="10971372" cy="1146175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22" y="1604661"/>
            <a:ext cx="10971372" cy="4538535"/>
          </a:xfrm>
          <a:prstGeom prst="rect">
            <a:avLst/>
          </a:prstGeom>
        </p:spPr>
        <p:txBody>
          <a:bodyPr lIns="91401" tIns="45700" rIns="91401" bIns="4570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91401" tIns="45700" rIns="91401" bIns="4570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10"/>
          <p:cNvSpPr/>
          <p:nvPr userDrawn="1"/>
        </p:nvSpPr>
        <p:spPr>
          <a:xfrm rot="10800000">
            <a:off x="123" y="457"/>
            <a:ext cx="11110918" cy="6909025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194593 w 1496924"/>
              <a:gd name="connsiteY0" fmla="*/ 2674793 h 2690729"/>
              <a:gd name="connsiteX1" fmla="*/ 192303 w 1496924"/>
              <a:gd name="connsiteY1" fmla="*/ 1061480 h 2690729"/>
              <a:gd name="connsiteX2" fmla="*/ 193447 w 1496924"/>
              <a:gd name="connsiteY2" fmla="*/ 2754 h 2690729"/>
              <a:gd name="connsiteX3" fmla="*/ 1496924 w 1496924"/>
              <a:gd name="connsiteY3" fmla="*/ 0 h 2690729"/>
              <a:gd name="connsiteX4" fmla="*/ 194593 w 1496924"/>
              <a:gd name="connsiteY4" fmla="*/ 2674793 h 2690729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043870 w 5346201"/>
              <a:gd name="connsiteY0" fmla="*/ 2674793 h 2674793"/>
              <a:gd name="connsiteX1" fmla="*/ 0 w 5346201"/>
              <a:gd name="connsiteY1" fmla="*/ 2663781 h 2674793"/>
              <a:gd name="connsiteX2" fmla="*/ 4042724 w 5346201"/>
              <a:gd name="connsiteY2" fmla="*/ 2754 h 2674793"/>
              <a:gd name="connsiteX3" fmla="*/ 5346201 w 5346201"/>
              <a:gd name="connsiteY3" fmla="*/ 0 h 2674793"/>
              <a:gd name="connsiteX4" fmla="*/ 4043870 w 5346201"/>
              <a:gd name="connsiteY4" fmla="*/ 2674793 h 2674793"/>
              <a:gd name="connsiteX0" fmla="*/ 4057788 w 5346201"/>
              <a:gd name="connsiteY0" fmla="*/ 2667834 h 2667834"/>
              <a:gd name="connsiteX1" fmla="*/ 0 w 5346201"/>
              <a:gd name="connsiteY1" fmla="*/ 2663781 h 2667834"/>
              <a:gd name="connsiteX2" fmla="*/ 4042724 w 5346201"/>
              <a:gd name="connsiteY2" fmla="*/ 2754 h 2667834"/>
              <a:gd name="connsiteX3" fmla="*/ 5346201 w 5346201"/>
              <a:gd name="connsiteY3" fmla="*/ 0 h 2667834"/>
              <a:gd name="connsiteX4" fmla="*/ 4057788 w 5346201"/>
              <a:gd name="connsiteY4" fmla="*/ 2667834 h 2667834"/>
              <a:gd name="connsiteX0" fmla="*/ 4104630 w 5393043"/>
              <a:gd name="connsiteY0" fmla="*/ 2667834 h 2667834"/>
              <a:gd name="connsiteX1" fmla="*/ 46842 w 5393043"/>
              <a:gd name="connsiteY1" fmla="*/ 2663781 h 2667834"/>
              <a:gd name="connsiteX2" fmla="*/ 4089566 w 5393043"/>
              <a:gd name="connsiteY2" fmla="*/ 2754 h 2667834"/>
              <a:gd name="connsiteX3" fmla="*/ 5393043 w 5393043"/>
              <a:gd name="connsiteY3" fmla="*/ 0 h 2667834"/>
              <a:gd name="connsiteX4" fmla="*/ 4104630 w 5393043"/>
              <a:gd name="connsiteY4" fmla="*/ 2667834 h 2667834"/>
              <a:gd name="connsiteX0" fmla="*/ 4157715 w 5446128"/>
              <a:gd name="connsiteY0" fmla="*/ 2667834 h 2667834"/>
              <a:gd name="connsiteX1" fmla="*/ 99927 w 5446128"/>
              <a:gd name="connsiteY1" fmla="*/ 2663781 h 2667834"/>
              <a:gd name="connsiteX2" fmla="*/ 1480791 w 5446128"/>
              <a:gd name="connsiteY2" fmla="*/ 1544422 h 2667834"/>
              <a:gd name="connsiteX3" fmla="*/ 4142651 w 5446128"/>
              <a:gd name="connsiteY3" fmla="*/ 2754 h 2667834"/>
              <a:gd name="connsiteX4" fmla="*/ 5446128 w 5446128"/>
              <a:gd name="connsiteY4" fmla="*/ 0 h 2667834"/>
              <a:gd name="connsiteX5" fmla="*/ 4157715 w 5446128"/>
              <a:gd name="connsiteY5" fmla="*/ 2667834 h 2667834"/>
              <a:gd name="connsiteX0" fmla="*/ 4905688 w 6194101"/>
              <a:gd name="connsiteY0" fmla="*/ 2667834 h 2667834"/>
              <a:gd name="connsiteX1" fmla="*/ 847900 w 6194101"/>
              <a:gd name="connsiteY1" fmla="*/ 2663781 h 2667834"/>
              <a:gd name="connsiteX2" fmla="*/ 255914 w 6194101"/>
              <a:gd name="connsiteY2" fmla="*/ 611929 h 2667834"/>
              <a:gd name="connsiteX3" fmla="*/ 4890624 w 6194101"/>
              <a:gd name="connsiteY3" fmla="*/ 2754 h 2667834"/>
              <a:gd name="connsiteX4" fmla="*/ 6194101 w 6194101"/>
              <a:gd name="connsiteY4" fmla="*/ 0 h 2667834"/>
              <a:gd name="connsiteX5" fmla="*/ 4905688 w 6194101"/>
              <a:gd name="connsiteY5" fmla="*/ 2667834 h 2667834"/>
              <a:gd name="connsiteX0" fmla="*/ 4649774 w 5938187"/>
              <a:gd name="connsiteY0" fmla="*/ 2667834 h 2667834"/>
              <a:gd name="connsiteX1" fmla="*/ 591986 w 5938187"/>
              <a:gd name="connsiteY1" fmla="*/ 2663781 h 2667834"/>
              <a:gd name="connsiteX2" fmla="*/ 0 w 5938187"/>
              <a:gd name="connsiteY2" fmla="*/ 611929 h 2667834"/>
              <a:gd name="connsiteX3" fmla="*/ 4634710 w 5938187"/>
              <a:gd name="connsiteY3" fmla="*/ 2754 h 2667834"/>
              <a:gd name="connsiteX4" fmla="*/ 5938187 w 5938187"/>
              <a:gd name="connsiteY4" fmla="*/ 0 h 2667834"/>
              <a:gd name="connsiteX5" fmla="*/ 4649774 w 5938187"/>
              <a:gd name="connsiteY5" fmla="*/ 2667834 h 2667834"/>
              <a:gd name="connsiteX0" fmla="*/ 4649774 w 5947043"/>
              <a:gd name="connsiteY0" fmla="*/ 3130747 h 3130747"/>
              <a:gd name="connsiteX1" fmla="*/ 591986 w 5947043"/>
              <a:gd name="connsiteY1" fmla="*/ 3126694 h 3130747"/>
              <a:gd name="connsiteX2" fmla="*/ 0 w 5947043"/>
              <a:gd name="connsiteY2" fmla="*/ 1074842 h 3130747"/>
              <a:gd name="connsiteX3" fmla="*/ 5947043 w 5947043"/>
              <a:gd name="connsiteY3" fmla="*/ 0 h 3130747"/>
              <a:gd name="connsiteX4" fmla="*/ 5938187 w 5947043"/>
              <a:gd name="connsiteY4" fmla="*/ 462913 h 3130747"/>
              <a:gd name="connsiteX5" fmla="*/ 4649774 w 5947043"/>
              <a:gd name="connsiteY5" fmla="*/ 3130747 h 313074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6738219 w 8035488"/>
              <a:gd name="connsiteY0" fmla="*/ 6895186 h 6895186"/>
              <a:gd name="connsiteX1" fmla="*/ 2680431 w 8035488"/>
              <a:gd name="connsiteY1" fmla="*/ 6891133 h 6895186"/>
              <a:gd name="connsiteX2" fmla="*/ 0 w 8035488"/>
              <a:gd name="connsiteY2" fmla="*/ 224948 h 6895186"/>
              <a:gd name="connsiteX3" fmla="*/ 4176118 w 8035488"/>
              <a:gd name="connsiteY3" fmla="*/ 5936 h 6895186"/>
              <a:gd name="connsiteX4" fmla="*/ 8035488 w 8035488"/>
              <a:gd name="connsiteY4" fmla="*/ 3764439 h 6895186"/>
              <a:gd name="connsiteX5" fmla="*/ 8026632 w 8035488"/>
              <a:gd name="connsiteY5" fmla="*/ 4227352 h 6895186"/>
              <a:gd name="connsiteX6" fmla="*/ 6738219 w 8035488"/>
              <a:gd name="connsiteY6" fmla="*/ 6895186 h 6895186"/>
              <a:gd name="connsiteX0" fmla="*/ 9800330 w 11097599"/>
              <a:gd name="connsiteY0" fmla="*/ 6895186 h 6895186"/>
              <a:gd name="connsiteX1" fmla="*/ 5742542 w 11097599"/>
              <a:gd name="connsiteY1" fmla="*/ 6891133 h 6895186"/>
              <a:gd name="connsiteX2" fmla="*/ 0 w 11097599"/>
              <a:gd name="connsiteY2" fmla="*/ 1142170 h 6895186"/>
              <a:gd name="connsiteX3" fmla="*/ 7238229 w 11097599"/>
              <a:gd name="connsiteY3" fmla="*/ 5936 h 6895186"/>
              <a:gd name="connsiteX4" fmla="*/ 11097599 w 11097599"/>
              <a:gd name="connsiteY4" fmla="*/ 3764439 h 6895186"/>
              <a:gd name="connsiteX5" fmla="*/ 11088743 w 11097599"/>
              <a:gd name="connsiteY5" fmla="*/ 4227352 h 6895186"/>
              <a:gd name="connsiteX6" fmla="*/ 9800330 w 11097599"/>
              <a:gd name="connsiteY6" fmla="*/ 6895186 h 6895186"/>
              <a:gd name="connsiteX0" fmla="*/ 9859545 w 11156814"/>
              <a:gd name="connsiteY0" fmla="*/ 7060064 h 7060064"/>
              <a:gd name="connsiteX1" fmla="*/ 5801757 w 11156814"/>
              <a:gd name="connsiteY1" fmla="*/ 7056011 h 7060064"/>
              <a:gd name="connsiteX2" fmla="*/ 59215 w 11156814"/>
              <a:gd name="connsiteY2" fmla="*/ 1307048 h 7060064"/>
              <a:gd name="connsiteX3" fmla="*/ 3078223 w 11156814"/>
              <a:gd name="connsiteY3" fmla="*/ 707037 h 7060064"/>
              <a:gd name="connsiteX4" fmla="*/ 7297444 w 11156814"/>
              <a:gd name="connsiteY4" fmla="*/ 170814 h 7060064"/>
              <a:gd name="connsiteX5" fmla="*/ 11156814 w 11156814"/>
              <a:gd name="connsiteY5" fmla="*/ 3929317 h 7060064"/>
              <a:gd name="connsiteX6" fmla="*/ 11147958 w 11156814"/>
              <a:gd name="connsiteY6" fmla="*/ 4392230 h 7060064"/>
              <a:gd name="connsiteX7" fmla="*/ 9859545 w 11156814"/>
              <a:gd name="connsiteY7" fmla="*/ 7060064 h 7060064"/>
              <a:gd name="connsiteX0" fmla="*/ 9879671 w 11176940"/>
              <a:gd name="connsiteY0" fmla="*/ 7175816 h 7175816"/>
              <a:gd name="connsiteX1" fmla="*/ 5821883 w 11176940"/>
              <a:gd name="connsiteY1" fmla="*/ 7171763 h 7175816"/>
              <a:gd name="connsiteX2" fmla="*/ 79341 w 11176940"/>
              <a:gd name="connsiteY2" fmla="*/ 1422800 h 7175816"/>
              <a:gd name="connsiteX3" fmla="*/ 2421016 w 11176940"/>
              <a:gd name="connsiteY3" fmla="*/ 286567 h 7175816"/>
              <a:gd name="connsiteX4" fmla="*/ 7317570 w 11176940"/>
              <a:gd name="connsiteY4" fmla="*/ 286566 h 7175816"/>
              <a:gd name="connsiteX5" fmla="*/ 11176940 w 11176940"/>
              <a:gd name="connsiteY5" fmla="*/ 4045069 h 7175816"/>
              <a:gd name="connsiteX6" fmla="*/ 11168084 w 11176940"/>
              <a:gd name="connsiteY6" fmla="*/ 4507982 h 7175816"/>
              <a:gd name="connsiteX7" fmla="*/ 9879671 w 11176940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035190 h 7035190"/>
              <a:gd name="connsiteX1" fmla="*/ 5742542 w 11097599"/>
              <a:gd name="connsiteY1" fmla="*/ 7031137 h 7035190"/>
              <a:gd name="connsiteX2" fmla="*/ 0 w 11097599"/>
              <a:gd name="connsiteY2" fmla="*/ 1282174 h 7035190"/>
              <a:gd name="connsiteX3" fmla="*/ 2341675 w 11097599"/>
              <a:gd name="connsiteY3" fmla="*/ 145941 h 7035190"/>
              <a:gd name="connsiteX4" fmla="*/ 7238229 w 11097599"/>
              <a:gd name="connsiteY4" fmla="*/ 145940 h 7035190"/>
              <a:gd name="connsiteX5" fmla="*/ 11097599 w 11097599"/>
              <a:gd name="connsiteY5" fmla="*/ 3904443 h 7035190"/>
              <a:gd name="connsiteX6" fmla="*/ 11088743 w 11097599"/>
              <a:gd name="connsiteY6" fmla="*/ 4367356 h 7035190"/>
              <a:gd name="connsiteX7" fmla="*/ 9800330 w 11097599"/>
              <a:gd name="connsiteY7" fmla="*/ 7035190 h 703519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99308"/>
              <a:gd name="connsiteX1" fmla="*/ 5742542 w 11097599"/>
              <a:gd name="connsiteY1" fmla="*/ 6899308 h 6899308"/>
              <a:gd name="connsiteX2" fmla="*/ 0 w 11097599"/>
              <a:gd name="connsiteY2" fmla="*/ 1136234 h 6899308"/>
              <a:gd name="connsiteX3" fmla="*/ 2341675 w 11097599"/>
              <a:gd name="connsiteY3" fmla="*/ 1 h 6899308"/>
              <a:gd name="connsiteX4" fmla="*/ 7238229 w 11097599"/>
              <a:gd name="connsiteY4" fmla="*/ 0 h 6899308"/>
              <a:gd name="connsiteX5" fmla="*/ 11097599 w 11097599"/>
              <a:gd name="connsiteY5" fmla="*/ 3758503 h 6899308"/>
              <a:gd name="connsiteX6" fmla="*/ 11088743 w 11097599"/>
              <a:gd name="connsiteY6" fmla="*/ 4221416 h 6899308"/>
              <a:gd name="connsiteX7" fmla="*/ 9800330 w 11097599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98775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65982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9905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0606 h 6901139"/>
              <a:gd name="connsiteX1" fmla="*/ 5766849 w 11124191"/>
              <a:gd name="connsiteY1" fmla="*/ 6901139 h 6901139"/>
              <a:gd name="connsiteX2" fmla="*/ 0 w 11124191"/>
              <a:gd name="connsiteY2" fmla="*/ 1138065 h 6901139"/>
              <a:gd name="connsiteX3" fmla="*/ 2359905 w 11124191"/>
              <a:gd name="connsiteY3" fmla="*/ 1832 h 6901139"/>
              <a:gd name="connsiteX4" fmla="*/ 7262536 w 11124191"/>
              <a:gd name="connsiteY4" fmla="*/ 1831 h 6901139"/>
              <a:gd name="connsiteX5" fmla="*/ 11121906 w 11124191"/>
              <a:gd name="connsiteY5" fmla="*/ 3760334 h 6901139"/>
              <a:gd name="connsiteX6" fmla="*/ 11124191 w 11124191"/>
              <a:gd name="connsiteY6" fmla="*/ 4212106 h 6901139"/>
              <a:gd name="connsiteX7" fmla="*/ 9824637 w 11124191"/>
              <a:gd name="connsiteY7" fmla="*/ 6900606 h 6901139"/>
              <a:gd name="connsiteX0" fmla="*/ 9824637 w 11124191"/>
              <a:gd name="connsiteY0" fmla="*/ 6904850 h 6905383"/>
              <a:gd name="connsiteX1" fmla="*/ 5766849 w 11124191"/>
              <a:gd name="connsiteY1" fmla="*/ 6905383 h 6905383"/>
              <a:gd name="connsiteX2" fmla="*/ 0 w 11124191"/>
              <a:gd name="connsiteY2" fmla="*/ 1142309 h 6905383"/>
              <a:gd name="connsiteX3" fmla="*/ 2341675 w 11124191"/>
              <a:gd name="connsiteY3" fmla="*/ 0 h 6905383"/>
              <a:gd name="connsiteX4" fmla="*/ 7262536 w 11124191"/>
              <a:gd name="connsiteY4" fmla="*/ 6075 h 6905383"/>
              <a:gd name="connsiteX5" fmla="*/ 11121906 w 11124191"/>
              <a:gd name="connsiteY5" fmla="*/ 3764578 h 6905383"/>
              <a:gd name="connsiteX6" fmla="*/ 11124191 w 11124191"/>
              <a:gd name="connsiteY6" fmla="*/ 4216350 h 6905383"/>
              <a:gd name="connsiteX7" fmla="*/ 9824637 w 11124191"/>
              <a:gd name="connsiteY7" fmla="*/ 6904850 h 6905383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32655 h 6899308"/>
              <a:gd name="connsiteX7" fmla="*/ 9824637 w 11124191"/>
              <a:gd name="connsiteY7" fmla="*/ 6898775 h 689930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53828 w 11124191"/>
              <a:gd name="connsiteY3" fmla="*/ 56211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886855 h 6887388"/>
              <a:gd name="connsiteX1" fmla="*/ 5766849 w 11124191"/>
              <a:gd name="connsiteY1" fmla="*/ 6887388 h 6887388"/>
              <a:gd name="connsiteX2" fmla="*/ 0 w 11124191"/>
              <a:gd name="connsiteY2" fmla="*/ 1124314 h 6887388"/>
              <a:gd name="connsiteX3" fmla="*/ 2336619 w 11124191"/>
              <a:gd name="connsiteY3" fmla="*/ 1040 h 6887388"/>
              <a:gd name="connsiteX4" fmla="*/ 7315830 w 11124191"/>
              <a:gd name="connsiteY4" fmla="*/ 0 h 6887388"/>
              <a:gd name="connsiteX5" fmla="*/ 11121906 w 11124191"/>
              <a:gd name="connsiteY5" fmla="*/ 3746583 h 6887388"/>
              <a:gd name="connsiteX6" fmla="*/ 11124191 w 11124191"/>
              <a:gd name="connsiteY6" fmla="*/ 4220735 h 6887388"/>
              <a:gd name="connsiteX7" fmla="*/ 9824637 w 1112419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52086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12810 w 11112364"/>
              <a:gd name="connsiteY0" fmla="*/ 6886855 h 6887388"/>
              <a:gd name="connsiteX1" fmla="*/ 5755022 w 11112364"/>
              <a:gd name="connsiteY1" fmla="*/ 6887388 h 6887388"/>
              <a:gd name="connsiteX2" fmla="*/ 0 w 11112364"/>
              <a:gd name="connsiteY2" fmla="*/ 1153600 h 6887388"/>
              <a:gd name="connsiteX3" fmla="*/ 2355499 w 11112364"/>
              <a:gd name="connsiteY3" fmla="*/ 1040 h 6887388"/>
              <a:gd name="connsiteX4" fmla="*/ 7304003 w 11112364"/>
              <a:gd name="connsiteY4" fmla="*/ 0 h 6887388"/>
              <a:gd name="connsiteX5" fmla="*/ 11110079 w 11112364"/>
              <a:gd name="connsiteY5" fmla="*/ 3746583 h 6887388"/>
              <a:gd name="connsiteX6" fmla="*/ 11112364 w 11112364"/>
              <a:gd name="connsiteY6" fmla="*/ 4220735 h 6887388"/>
              <a:gd name="connsiteX7" fmla="*/ 9812810 w 11112364"/>
              <a:gd name="connsiteY7" fmla="*/ 6886855 h 6887388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49081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12364" h="6889886">
                <a:moveTo>
                  <a:pt x="9812810" y="6889353"/>
                </a:moveTo>
                <a:lnTo>
                  <a:pt x="5755022" y="6889886"/>
                </a:lnTo>
                <a:cubicBezTo>
                  <a:pt x="5294757" y="6462762"/>
                  <a:pt x="380660" y="1518802"/>
                  <a:pt x="0" y="1156098"/>
                </a:cubicBezTo>
                <a:cubicBezTo>
                  <a:pt x="113808" y="1104374"/>
                  <a:pt x="2136946" y="113066"/>
                  <a:pt x="2355499" y="3538"/>
                </a:cubicBezTo>
                <a:lnTo>
                  <a:pt x="7326488" y="0"/>
                </a:lnTo>
                <a:cubicBezTo>
                  <a:pt x="7493914" y="147471"/>
                  <a:pt x="10672358" y="3357592"/>
                  <a:pt x="11110079" y="3784058"/>
                </a:cubicBezTo>
                <a:cubicBezTo>
                  <a:pt x="11110841" y="3934649"/>
                  <a:pt x="11111602" y="4072642"/>
                  <a:pt x="11112364" y="4223233"/>
                </a:cubicBezTo>
                <a:lnTo>
                  <a:pt x="9812810" y="6889353"/>
                </a:ln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 dirty="0">
              <a:solidFill>
                <a:prstClr val="white"/>
              </a:solidFill>
            </a:endParaRPr>
          </a:p>
        </p:txBody>
      </p:sp>
      <p:sp>
        <p:nvSpPr>
          <p:cNvPr id="8" name="Right Triangle 14"/>
          <p:cNvSpPr/>
          <p:nvPr userDrawn="1"/>
        </p:nvSpPr>
        <p:spPr>
          <a:xfrm rot="10800000">
            <a:off x="5306267" y="1231"/>
            <a:ext cx="6884150" cy="5744256"/>
          </a:xfrm>
          <a:custGeom>
            <a:avLst/>
            <a:gdLst>
              <a:gd name="connsiteX0" fmla="*/ 0 w 6885047"/>
              <a:gd name="connsiteY0" fmla="*/ 6885047 h 6885047"/>
              <a:gd name="connsiteX1" fmla="*/ 0 w 6885047"/>
              <a:gd name="connsiteY1" fmla="*/ 0 h 6885047"/>
              <a:gd name="connsiteX2" fmla="*/ 6885047 w 6885047"/>
              <a:gd name="connsiteY2" fmla="*/ 6885047 h 6885047"/>
              <a:gd name="connsiteX3" fmla="*/ 0 w 6885047"/>
              <a:gd name="connsiteY3" fmla="*/ 6885047 h 6885047"/>
              <a:gd name="connsiteX0" fmla="*/ 0 w 6885047"/>
              <a:gd name="connsiteY0" fmla="*/ 4775765 h 4775765"/>
              <a:gd name="connsiteX1" fmla="*/ 2233908 w 6885047"/>
              <a:gd name="connsiteY1" fmla="*/ 0 h 4775765"/>
              <a:gd name="connsiteX2" fmla="*/ 6885047 w 6885047"/>
              <a:gd name="connsiteY2" fmla="*/ 4775765 h 4775765"/>
              <a:gd name="connsiteX3" fmla="*/ 0 w 6885047"/>
              <a:gd name="connsiteY3" fmla="*/ 4775765 h 4775765"/>
              <a:gd name="connsiteX0" fmla="*/ 0 w 6885047"/>
              <a:gd name="connsiteY0" fmla="*/ 4775765 h 4775765"/>
              <a:gd name="connsiteX1" fmla="*/ 1680153 w 6885047"/>
              <a:gd name="connsiteY1" fmla="*/ 1250184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4775765 h 4775765"/>
              <a:gd name="connsiteX1" fmla="*/ 1887 w 6885047"/>
              <a:gd name="connsiteY1" fmla="*/ 1329565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5728344 h 5728344"/>
              <a:gd name="connsiteX1" fmla="*/ 1887 w 6885047"/>
              <a:gd name="connsiteY1" fmla="*/ 2282144 h 5728344"/>
              <a:gd name="connsiteX2" fmla="*/ 1145303 w 6885047"/>
              <a:gd name="connsiteY2" fmla="*/ 0 h 5728344"/>
              <a:gd name="connsiteX3" fmla="*/ 6885047 w 6885047"/>
              <a:gd name="connsiteY3" fmla="*/ 5728344 h 5728344"/>
              <a:gd name="connsiteX4" fmla="*/ 0 w 6885047"/>
              <a:gd name="connsiteY4" fmla="*/ 5728344 h 572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047" h="5728344">
                <a:moveTo>
                  <a:pt x="0" y="5728344"/>
                </a:moveTo>
                <a:lnTo>
                  <a:pt x="1887" y="2282144"/>
                </a:lnTo>
                <a:lnTo>
                  <a:pt x="1145303" y="0"/>
                </a:lnTo>
                <a:lnTo>
                  <a:pt x="6885047" y="5728344"/>
                </a:lnTo>
                <a:lnTo>
                  <a:pt x="0" y="57283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9" name="Right Triangle 10"/>
          <p:cNvSpPr/>
          <p:nvPr userDrawn="1"/>
        </p:nvSpPr>
        <p:spPr>
          <a:xfrm rot="16200000">
            <a:off x="8694263" y="3411766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0"/>
            <a:ext cx="826348" cy="567697"/>
          </a:xfrm>
          <a:prstGeom prst="rect">
            <a:avLst/>
          </a:prstGeom>
        </p:spPr>
      </p:pic>
      <p:sp>
        <p:nvSpPr>
          <p:cNvPr id="11" name="Right Triangle 10"/>
          <p:cNvSpPr/>
          <p:nvPr userDrawn="1"/>
        </p:nvSpPr>
        <p:spPr>
          <a:xfrm>
            <a:off x="0" y="3098871"/>
            <a:ext cx="3791418" cy="3802445"/>
          </a:xfrm>
          <a:prstGeom prst="rtTriangle">
            <a:avLst/>
          </a:prstGeom>
          <a:solidFill>
            <a:srgbClr val="005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3055" y="2599200"/>
            <a:ext cx="7213461" cy="267501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00594F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2" name="Right Triangle 10"/>
          <p:cNvSpPr/>
          <p:nvPr userDrawn="1"/>
        </p:nvSpPr>
        <p:spPr>
          <a:xfrm>
            <a:off x="-13975" y="1234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91670"/>
            <a:ext cx="7217060" cy="1573960"/>
          </a:xfrm>
          <a:prstGeom prst="rect">
            <a:avLst/>
          </a:prstGeom>
        </p:spPr>
        <p:txBody>
          <a:bodyPr lIns="91385" tIns="45692" rIns="91385" bIns="45692" anchor="b" anchorCtr="0">
            <a:noAutofit/>
          </a:bodyPr>
          <a:lstStyle>
            <a:lvl1pPr>
              <a:lnSpc>
                <a:spcPts val="5000"/>
              </a:lnSpc>
              <a:defRPr sz="5300" b="1" cap="all" baseline="0">
                <a:solidFill>
                  <a:schemeClr val="bg1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edit title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327" y="1028425"/>
            <a:ext cx="1271742" cy="13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34611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9898711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713940" indent="-171346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89480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913443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4859367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6162402" y="1985500"/>
            <a:ext cx="4859367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8370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45 Light" panose="020B04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23054" y="1444000"/>
            <a:ext cx="9898711" cy="48735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558077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200661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720287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583403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45 Light" panose="020B04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23054" y="1444000"/>
            <a:ext cx="9898711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89570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1123054" y="1444000"/>
            <a:ext cx="4859367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162402" y="1444000"/>
            <a:ext cx="4859367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21911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1838059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28821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256" y="102909"/>
            <a:ext cx="6683901" cy="493811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4741" y="6395661"/>
            <a:ext cx="3900932" cy="27776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endParaRPr lang="ru-RU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522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1D8BD707-D9CF-40AE-B4C6-C98DA3205C09}" type="datetimeFigureOut">
              <a:rPr lang="en-US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4/4/2022</a:t>
            </a:fld>
            <a:endParaRPr lang="en-US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7100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B6F15528-21DE-4FAA-801E-634DDDAF4B2B}" type="slidenum">
              <a:rPr lang="ru-RU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120170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256" y="102909"/>
            <a:ext cx="6683901" cy="493811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521" y="1581722"/>
            <a:ext cx="10971372" cy="277768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741" y="6395661"/>
            <a:ext cx="3900932" cy="27776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endParaRPr lang="ru-RU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522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1D8BD707-D9CF-40AE-B4C6-C98DA3205C09}" type="datetimeFigureOut">
              <a:rPr lang="en-US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4/4/2022</a:t>
            </a:fld>
            <a:endParaRPr lang="en-US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7100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B6F15528-21DE-4FAA-801E-634DDDAF4B2B}" type="slidenum">
              <a:rPr lang="ru-RU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39750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6361"/>
            <a:ext cx="10361852" cy="1474109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7" y="3896995"/>
            <a:ext cx="8533289" cy="1757468"/>
          </a:xfrm>
          <a:prstGeom prst="rect">
            <a:avLst/>
          </a:prstGeom>
        </p:spPr>
        <p:txBody>
          <a:bodyPr lIns="91401" tIns="45700" rIns="91401" bIns="4570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6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2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91401" tIns="45700" rIns="91401" bIns="4570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10"/>
          <p:cNvSpPr/>
          <p:nvPr userDrawn="1"/>
        </p:nvSpPr>
        <p:spPr>
          <a:xfrm rot="10800000">
            <a:off x="123" y="457"/>
            <a:ext cx="11110918" cy="6909025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98124 w 1400455"/>
              <a:gd name="connsiteY0" fmla="*/ 2674793 h 2690729"/>
              <a:gd name="connsiteX1" fmla="*/ 95834 w 1400455"/>
              <a:gd name="connsiteY1" fmla="*/ 1061480 h 2690729"/>
              <a:gd name="connsiteX2" fmla="*/ 96978 w 1400455"/>
              <a:gd name="connsiteY2" fmla="*/ 2754 h 2690729"/>
              <a:gd name="connsiteX3" fmla="*/ 1400455 w 1400455"/>
              <a:gd name="connsiteY3" fmla="*/ 0 h 2690729"/>
              <a:gd name="connsiteX4" fmla="*/ 98124 w 1400455"/>
              <a:gd name="connsiteY4" fmla="*/ 2674793 h 2690729"/>
              <a:gd name="connsiteX0" fmla="*/ 194593 w 1496924"/>
              <a:gd name="connsiteY0" fmla="*/ 2674793 h 2690729"/>
              <a:gd name="connsiteX1" fmla="*/ 192303 w 1496924"/>
              <a:gd name="connsiteY1" fmla="*/ 1061480 h 2690729"/>
              <a:gd name="connsiteX2" fmla="*/ 193447 w 1496924"/>
              <a:gd name="connsiteY2" fmla="*/ 2754 h 2690729"/>
              <a:gd name="connsiteX3" fmla="*/ 1496924 w 1496924"/>
              <a:gd name="connsiteY3" fmla="*/ 0 h 2690729"/>
              <a:gd name="connsiteX4" fmla="*/ 194593 w 1496924"/>
              <a:gd name="connsiteY4" fmla="*/ 2674793 h 2690729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194593 w 1496924"/>
              <a:gd name="connsiteY0" fmla="*/ 2674793 h 2674793"/>
              <a:gd name="connsiteX1" fmla="*/ 192303 w 1496924"/>
              <a:gd name="connsiteY1" fmla="*/ 1061480 h 2674793"/>
              <a:gd name="connsiteX2" fmla="*/ 193447 w 1496924"/>
              <a:gd name="connsiteY2" fmla="*/ 2754 h 2674793"/>
              <a:gd name="connsiteX3" fmla="*/ 1496924 w 1496924"/>
              <a:gd name="connsiteY3" fmla="*/ 0 h 2674793"/>
              <a:gd name="connsiteX4" fmla="*/ 194593 w 1496924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718 w 1307049"/>
              <a:gd name="connsiteY0" fmla="*/ 2674793 h 2674793"/>
              <a:gd name="connsiteX1" fmla="*/ 2428 w 1307049"/>
              <a:gd name="connsiteY1" fmla="*/ 1061480 h 2674793"/>
              <a:gd name="connsiteX2" fmla="*/ 3572 w 1307049"/>
              <a:gd name="connsiteY2" fmla="*/ 2754 h 2674793"/>
              <a:gd name="connsiteX3" fmla="*/ 1307049 w 1307049"/>
              <a:gd name="connsiteY3" fmla="*/ 0 h 2674793"/>
              <a:gd name="connsiteX4" fmla="*/ 4718 w 1307049"/>
              <a:gd name="connsiteY4" fmla="*/ 2674793 h 2674793"/>
              <a:gd name="connsiteX0" fmla="*/ 4043870 w 5346201"/>
              <a:gd name="connsiteY0" fmla="*/ 2674793 h 2674793"/>
              <a:gd name="connsiteX1" fmla="*/ 0 w 5346201"/>
              <a:gd name="connsiteY1" fmla="*/ 2663781 h 2674793"/>
              <a:gd name="connsiteX2" fmla="*/ 4042724 w 5346201"/>
              <a:gd name="connsiteY2" fmla="*/ 2754 h 2674793"/>
              <a:gd name="connsiteX3" fmla="*/ 5346201 w 5346201"/>
              <a:gd name="connsiteY3" fmla="*/ 0 h 2674793"/>
              <a:gd name="connsiteX4" fmla="*/ 4043870 w 5346201"/>
              <a:gd name="connsiteY4" fmla="*/ 2674793 h 2674793"/>
              <a:gd name="connsiteX0" fmla="*/ 4057788 w 5346201"/>
              <a:gd name="connsiteY0" fmla="*/ 2667834 h 2667834"/>
              <a:gd name="connsiteX1" fmla="*/ 0 w 5346201"/>
              <a:gd name="connsiteY1" fmla="*/ 2663781 h 2667834"/>
              <a:gd name="connsiteX2" fmla="*/ 4042724 w 5346201"/>
              <a:gd name="connsiteY2" fmla="*/ 2754 h 2667834"/>
              <a:gd name="connsiteX3" fmla="*/ 5346201 w 5346201"/>
              <a:gd name="connsiteY3" fmla="*/ 0 h 2667834"/>
              <a:gd name="connsiteX4" fmla="*/ 4057788 w 5346201"/>
              <a:gd name="connsiteY4" fmla="*/ 2667834 h 2667834"/>
              <a:gd name="connsiteX0" fmla="*/ 4104630 w 5393043"/>
              <a:gd name="connsiteY0" fmla="*/ 2667834 h 2667834"/>
              <a:gd name="connsiteX1" fmla="*/ 46842 w 5393043"/>
              <a:gd name="connsiteY1" fmla="*/ 2663781 h 2667834"/>
              <a:gd name="connsiteX2" fmla="*/ 4089566 w 5393043"/>
              <a:gd name="connsiteY2" fmla="*/ 2754 h 2667834"/>
              <a:gd name="connsiteX3" fmla="*/ 5393043 w 5393043"/>
              <a:gd name="connsiteY3" fmla="*/ 0 h 2667834"/>
              <a:gd name="connsiteX4" fmla="*/ 4104630 w 5393043"/>
              <a:gd name="connsiteY4" fmla="*/ 2667834 h 2667834"/>
              <a:gd name="connsiteX0" fmla="*/ 4157715 w 5446128"/>
              <a:gd name="connsiteY0" fmla="*/ 2667834 h 2667834"/>
              <a:gd name="connsiteX1" fmla="*/ 99927 w 5446128"/>
              <a:gd name="connsiteY1" fmla="*/ 2663781 h 2667834"/>
              <a:gd name="connsiteX2" fmla="*/ 1480791 w 5446128"/>
              <a:gd name="connsiteY2" fmla="*/ 1544422 h 2667834"/>
              <a:gd name="connsiteX3" fmla="*/ 4142651 w 5446128"/>
              <a:gd name="connsiteY3" fmla="*/ 2754 h 2667834"/>
              <a:gd name="connsiteX4" fmla="*/ 5446128 w 5446128"/>
              <a:gd name="connsiteY4" fmla="*/ 0 h 2667834"/>
              <a:gd name="connsiteX5" fmla="*/ 4157715 w 5446128"/>
              <a:gd name="connsiteY5" fmla="*/ 2667834 h 2667834"/>
              <a:gd name="connsiteX0" fmla="*/ 4905688 w 6194101"/>
              <a:gd name="connsiteY0" fmla="*/ 2667834 h 2667834"/>
              <a:gd name="connsiteX1" fmla="*/ 847900 w 6194101"/>
              <a:gd name="connsiteY1" fmla="*/ 2663781 h 2667834"/>
              <a:gd name="connsiteX2" fmla="*/ 255914 w 6194101"/>
              <a:gd name="connsiteY2" fmla="*/ 611929 h 2667834"/>
              <a:gd name="connsiteX3" fmla="*/ 4890624 w 6194101"/>
              <a:gd name="connsiteY3" fmla="*/ 2754 h 2667834"/>
              <a:gd name="connsiteX4" fmla="*/ 6194101 w 6194101"/>
              <a:gd name="connsiteY4" fmla="*/ 0 h 2667834"/>
              <a:gd name="connsiteX5" fmla="*/ 4905688 w 6194101"/>
              <a:gd name="connsiteY5" fmla="*/ 2667834 h 2667834"/>
              <a:gd name="connsiteX0" fmla="*/ 4649774 w 5938187"/>
              <a:gd name="connsiteY0" fmla="*/ 2667834 h 2667834"/>
              <a:gd name="connsiteX1" fmla="*/ 591986 w 5938187"/>
              <a:gd name="connsiteY1" fmla="*/ 2663781 h 2667834"/>
              <a:gd name="connsiteX2" fmla="*/ 0 w 5938187"/>
              <a:gd name="connsiteY2" fmla="*/ 611929 h 2667834"/>
              <a:gd name="connsiteX3" fmla="*/ 4634710 w 5938187"/>
              <a:gd name="connsiteY3" fmla="*/ 2754 h 2667834"/>
              <a:gd name="connsiteX4" fmla="*/ 5938187 w 5938187"/>
              <a:gd name="connsiteY4" fmla="*/ 0 h 2667834"/>
              <a:gd name="connsiteX5" fmla="*/ 4649774 w 5938187"/>
              <a:gd name="connsiteY5" fmla="*/ 2667834 h 2667834"/>
              <a:gd name="connsiteX0" fmla="*/ 4649774 w 5947043"/>
              <a:gd name="connsiteY0" fmla="*/ 3130747 h 3130747"/>
              <a:gd name="connsiteX1" fmla="*/ 591986 w 5947043"/>
              <a:gd name="connsiteY1" fmla="*/ 3126694 h 3130747"/>
              <a:gd name="connsiteX2" fmla="*/ 0 w 5947043"/>
              <a:gd name="connsiteY2" fmla="*/ 1074842 h 3130747"/>
              <a:gd name="connsiteX3" fmla="*/ 5947043 w 5947043"/>
              <a:gd name="connsiteY3" fmla="*/ 0 h 3130747"/>
              <a:gd name="connsiteX4" fmla="*/ 5938187 w 5947043"/>
              <a:gd name="connsiteY4" fmla="*/ 462913 h 3130747"/>
              <a:gd name="connsiteX5" fmla="*/ 4649774 w 5947043"/>
              <a:gd name="connsiteY5" fmla="*/ 3130747 h 313074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3130767 h 3130767"/>
              <a:gd name="connsiteX1" fmla="*/ 591986 w 5947043"/>
              <a:gd name="connsiteY1" fmla="*/ 3126714 h 3130767"/>
              <a:gd name="connsiteX2" fmla="*/ 0 w 5947043"/>
              <a:gd name="connsiteY2" fmla="*/ 1074862 h 3130767"/>
              <a:gd name="connsiteX3" fmla="*/ 3357673 w 5947043"/>
              <a:gd name="connsiteY3" fmla="*/ 446628 h 3130767"/>
              <a:gd name="connsiteX4" fmla="*/ 5947043 w 5947043"/>
              <a:gd name="connsiteY4" fmla="*/ 20 h 3130767"/>
              <a:gd name="connsiteX5" fmla="*/ 5938187 w 5947043"/>
              <a:gd name="connsiteY5" fmla="*/ 462933 h 3130767"/>
              <a:gd name="connsiteX6" fmla="*/ 4649774 w 5947043"/>
              <a:gd name="connsiteY6" fmla="*/ 3130767 h 3130767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4649774 w 5947043"/>
              <a:gd name="connsiteY0" fmla="*/ 6895186 h 6895186"/>
              <a:gd name="connsiteX1" fmla="*/ 591986 w 5947043"/>
              <a:gd name="connsiteY1" fmla="*/ 6891133 h 6895186"/>
              <a:gd name="connsiteX2" fmla="*/ 0 w 5947043"/>
              <a:gd name="connsiteY2" fmla="*/ 4839281 h 6895186"/>
              <a:gd name="connsiteX3" fmla="*/ 2087673 w 5947043"/>
              <a:gd name="connsiteY3" fmla="*/ 5936 h 6895186"/>
              <a:gd name="connsiteX4" fmla="*/ 5947043 w 5947043"/>
              <a:gd name="connsiteY4" fmla="*/ 3764439 h 6895186"/>
              <a:gd name="connsiteX5" fmla="*/ 5938187 w 5947043"/>
              <a:gd name="connsiteY5" fmla="*/ 4227352 h 6895186"/>
              <a:gd name="connsiteX6" fmla="*/ 4649774 w 5947043"/>
              <a:gd name="connsiteY6" fmla="*/ 6895186 h 6895186"/>
              <a:gd name="connsiteX0" fmla="*/ 6738219 w 8035488"/>
              <a:gd name="connsiteY0" fmla="*/ 6895186 h 6895186"/>
              <a:gd name="connsiteX1" fmla="*/ 2680431 w 8035488"/>
              <a:gd name="connsiteY1" fmla="*/ 6891133 h 6895186"/>
              <a:gd name="connsiteX2" fmla="*/ 0 w 8035488"/>
              <a:gd name="connsiteY2" fmla="*/ 224948 h 6895186"/>
              <a:gd name="connsiteX3" fmla="*/ 4176118 w 8035488"/>
              <a:gd name="connsiteY3" fmla="*/ 5936 h 6895186"/>
              <a:gd name="connsiteX4" fmla="*/ 8035488 w 8035488"/>
              <a:gd name="connsiteY4" fmla="*/ 3764439 h 6895186"/>
              <a:gd name="connsiteX5" fmla="*/ 8026632 w 8035488"/>
              <a:gd name="connsiteY5" fmla="*/ 4227352 h 6895186"/>
              <a:gd name="connsiteX6" fmla="*/ 6738219 w 8035488"/>
              <a:gd name="connsiteY6" fmla="*/ 6895186 h 6895186"/>
              <a:gd name="connsiteX0" fmla="*/ 9800330 w 11097599"/>
              <a:gd name="connsiteY0" fmla="*/ 6895186 h 6895186"/>
              <a:gd name="connsiteX1" fmla="*/ 5742542 w 11097599"/>
              <a:gd name="connsiteY1" fmla="*/ 6891133 h 6895186"/>
              <a:gd name="connsiteX2" fmla="*/ 0 w 11097599"/>
              <a:gd name="connsiteY2" fmla="*/ 1142170 h 6895186"/>
              <a:gd name="connsiteX3" fmla="*/ 7238229 w 11097599"/>
              <a:gd name="connsiteY3" fmla="*/ 5936 h 6895186"/>
              <a:gd name="connsiteX4" fmla="*/ 11097599 w 11097599"/>
              <a:gd name="connsiteY4" fmla="*/ 3764439 h 6895186"/>
              <a:gd name="connsiteX5" fmla="*/ 11088743 w 11097599"/>
              <a:gd name="connsiteY5" fmla="*/ 4227352 h 6895186"/>
              <a:gd name="connsiteX6" fmla="*/ 9800330 w 11097599"/>
              <a:gd name="connsiteY6" fmla="*/ 6895186 h 6895186"/>
              <a:gd name="connsiteX0" fmla="*/ 9859545 w 11156814"/>
              <a:gd name="connsiteY0" fmla="*/ 7060064 h 7060064"/>
              <a:gd name="connsiteX1" fmla="*/ 5801757 w 11156814"/>
              <a:gd name="connsiteY1" fmla="*/ 7056011 h 7060064"/>
              <a:gd name="connsiteX2" fmla="*/ 59215 w 11156814"/>
              <a:gd name="connsiteY2" fmla="*/ 1307048 h 7060064"/>
              <a:gd name="connsiteX3" fmla="*/ 3078223 w 11156814"/>
              <a:gd name="connsiteY3" fmla="*/ 707037 h 7060064"/>
              <a:gd name="connsiteX4" fmla="*/ 7297444 w 11156814"/>
              <a:gd name="connsiteY4" fmla="*/ 170814 h 7060064"/>
              <a:gd name="connsiteX5" fmla="*/ 11156814 w 11156814"/>
              <a:gd name="connsiteY5" fmla="*/ 3929317 h 7060064"/>
              <a:gd name="connsiteX6" fmla="*/ 11147958 w 11156814"/>
              <a:gd name="connsiteY6" fmla="*/ 4392230 h 7060064"/>
              <a:gd name="connsiteX7" fmla="*/ 9859545 w 11156814"/>
              <a:gd name="connsiteY7" fmla="*/ 7060064 h 7060064"/>
              <a:gd name="connsiteX0" fmla="*/ 9879671 w 11176940"/>
              <a:gd name="connsiteY0" fmla="*/ 7175816 h 7175816"/>
              <a:gd name="connsiteX1" fmla="*/ 5821883 w 11176940"/>
              <a:gd name="connsiteY1" fmla="*/ 7171763 h 7175816"/>
              <a:gd name="connsiteX2" fmla="*/ 79341 w 11176940"/>
              <a:gd name="connsiteY2" fmla="*/ 1422800 h 7175816"/>
              <a:gd name="connsiteX3" fmla="*/ 2421016 w 11176940"/>
              <a:gd name="connsiteY3" fmla="*/ 286567 h 7175816"/>
              <a:gd name="connsiteX4" fmla="*/ 7317570 w 11176940"/>
              <a:gd name="connsiteY4" fmla="*/ 286566 h 7175816"/>
              <a:gd name="connsiteX5" fmla="*/ 11176940 w 11176940"/>
              <a:gd name="connsiteY5" fmla="*/ 4045069 h 7175816"/>
              <a:gd name="connsiteX6" fmla="*/ 11168084 w 11176940"/>
              <a:gd name="connsiteY6" fmla="*/ 4507982 h 7175816"/>
              <a:gd name="connsiteX7" fmla="*/ 9879671 w 11176940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75816 h 7175816"/>
              <a:gd name="connsiteX1" fmla="*/ 5742542 w 11097599"/>
              <a:gd name="connsiteY1" fmla="*/ 7171763 h 7175816"/>
              <a:gd name="connsiteX2" fmla="*/ 0 w 11097599"/>
              <a:gd name="connsiteY2" fmla="*/ 1422800 h 7175816"/>
              <a:gd name="connsiteX3" fmla="*/ 2341675 w 11097599"/>
              <a:gd name="connsiteY3" fmla="*/ 286567 h 7175816"/>
              <a:gd name="connsiteX4" fmla="*/ 7238229 w 11097599"/>
              <a:gd name="connsiteY4" fmla="*/ 286566 h 7175816"/>
              <a:gd name="connsiteX5" fmla="*/ 11097599 w 11097599"/>
              <a:gd name="connsiteY5" fmla="*/ 4045069 h 7175816"/>
              <a:gd name="connsiteX6" fmla="*/ 11088743 w 11097599"/>
              <a:gd name="connsiteY6" fmla="*/ 4507982 h 7175816"/>
              <a:gd name="connsiteX7" fmla="*/ 9800330 w 11097599"/>
              <a:gd name="connsiteY7" fmla="*/ 7175816 h 7175816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129260 h 7129260"/>
              <a:gd name="connsiteX1" fmla="*/ 5742542 w 11097599"/>
              <a:gd name="connsiteY1" fmla="*/ 7125207 h 7129260"/>
              <a:gd name="connsiteX2" fmla="*/ 0 w 11097599"/>
              <a:gd name="connsiteY2" fmla="*/ 1376244 h 7129260"/>
              <a:gd name="connsiteX3" fmla="*/ 2341675 w 11097599"/>
              <a:gd name="connsiteY3" fmla="*/ 240011 h 7129260"/>
              <a:gd name="connsiteX4" fmla="*/ 7238229 w 11097599"/>
              <a:gd name="connsiteY4" fmla="*/ 240010 h 7129260"/>
              <a:gd name="connsiteX5" fmla="*/ 11097599 w 11097599"/>
              <a:gd name="connsiteY5" fmla="*/ 3998513 h 7129260"/>
              <a:gd name="connsiteX6" fmla="*/ 11088743 w 11097599"/>
              <a:gd name="connsiteY6" fmla="*/ 4461426 h 7129260"/>
              <a:gd name="connsiteX7" fmla="*/ 9800330 w 11097599"/>
              <a:gd name="connsiteY7" fmla="*/ 7129260 h 7129260"/>
              <a:gd name="connsiteX0" fmla="*/ 9800330 w 11097599"/>
              <a:gd name="connsiteY0" fmla="*/ 7035190 h 7035190"/>
              <a:gd name="connsiteX1" fmla="*/ 5742542 w 11097599"/>
              <a:gd name="connsiteY1" fmla="*/ 7031137 h 7035190"/>
              <a:gd name="connsiteX2" fmla="*/ 0 w 11097599"/>
              <a:gd name="connsiteY2" fmla="*/ 1282174 h 7035190"/>
              <a:gd name="connsiteX3" fmla="*/ 2341675 w 11097599"/>
              <a:gd name="connsiteY3" fmla="*/ 145941 h 7035190"/>
              <a:gd name="connsiteX4" fmla="*/ 7238229 w 11097599"/>
              <a:gd name="connsiteY4" fmla="*/ 145940 h 7035190"/>
              <a:gd name="connsiteX5" fmla="*/ 11097599 w 11097599"/>
              <a:gd name="connsiteY5" fmla="*/ 3904443 h 7035190"/>
              <a:gd name="connsiteX6" fmla="*/ 11088743 w 11097599"/>
              <a:gd name="connsiteY6" fmla="*/ 4367356 h 7035190"/>
              <a:gd name="connsiteX7" fmla="*/ 9800330 w 11097599"/>
              <a:gd name="connsiteY7" fmla="*/ 7035190 h 703519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89250"/>
              <a:gd name="connsiteX1" fmla="*/ 5742542 w 11097599"/>
              <a:gd name="connsiteY1" fmla="*/ 6885197 h 6889250"/>
              <a:gd name="connsiteX2" fmla="*/ 0 w 11097599"/>
              <a:gd name="connsiteY2" fmla="*/ 1136234 h 6889250"/>
              <a:gd name="connsiteX3" fmla="*/ 2341675 w 11097599"/>
              <a:gd name="connsiteY3" fmla="*/ 1 h 6889250"/>
              <a:gd name="connsiteX4" fmla="*/ 7238229 w 11097599"/>
              <a:gd name="connsiteY4" fmla="*/ 0 h 6889250"/>
              <a:gd name="connsiteX5" fmla="*/ 11097599 w 11097599"/>
              <a:gd name="connsiteY5" fmla="*/ 3758503 h 6889250"/>
              <a:gd name="connsiteX6" fmla="*/ 11088743 w 11097599"/>
              <a:gd name="connsiteY6" fmla="*/ 4221416 h 6889250"/>
              <a:gd name="connsiteX7" fmla="*/ 9800330 w 11097599"/>
              <a:gd name="connsiteY7" fmla="*/ 6889250 h 6889250"/>
              <a:gd name="connsiteX0" fmla="*/ 9800330 w 11097599"/>
              <a:gd name="connsiteY0" fmla="*/ 6889250 h 6899308"/>
              <a:gd name="connsiteX1" fmla="*/ 5742542 w 11097599"/>
              <a:gd name="connsiteY1" fmla="*/ 6899308 h 6899308"/>
              <a:gd name="connsiteX2" fmla="*/ 0 w 11097599"/>
              <a:gd name="connsiteY2" fmla="*/ 1136234 h 6899308"/>
              <a:gd name="connsiteX3" fmla="*/ 2341675 w 11097599"/>
              <a:gd name="connsiteY3" fmla="*/ 1 h 6899308"/>
              <a:gd name="connsiteX4" fmla="*/ 7238229 w 11097599"/>
              <a:gd name="connsiteY4" fmla="*/ 0 h 6899308"/>
              <a:gd name="connsiteX5" fmla="*/ 11097599 w 11097599"/>
              <a:gd name="connsiteY5" fmla="*/ 3758503 h 6899308"/>
              <a:gd name="connsiteX6" fmla="*/ 11088743 w 11097599"/>
              <a:gd name="connsiteY6" fmla="*/ 4221416 h 6899308"/>
              <a:gd name="connsiteX7" fmla="*/ 9800330 w 11097599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89250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89250 h 6899308"/>
              <a:gd name="connsiteX0" fmla="*/ 9800330 w 11099884"/>
              <a:gd name="connsiteY0" fmla="*/ 6898775 h 6899308"/>
              <a:gd name="connsiteX1" fmla="*/ 5742542 w 11099884"/>
              <a:gd name="connsiteY1" fmla="*/ 6899308 h 6899308"/>
              <a:gd name="connsiteX2" fmla="*/ 0 w 11099884"/>
              <a:gd name="connsiteY2" fmla="*/ 1136234 h 6899308"/>
              <a:gd name="connsiteX3" fmla="*/ 2341675 w 11099884"/>
              <a:gd name="connsiteY3" fmla="*/ 1 h 6899308"/>
              <a:gd name="connsiteX4" fmla="*/ 7238229 w 11099884"/>
              <a:gd name="connsiteY4" fmla="*/ 0 h 6899308"/>
              <a:gd name="connsiteX5" fmla="*/ 11097599 w 11099884"/>
              <a:gd name="connsiteY5" fmla="*/ 3758503 h 6899308"/>
              <a:gd name="connsiteX6" fmla="*/ 11099884 w 11099884"/>
              <a:gd name="connsiteY6" fmla="*/ 4210275 h 6899308"/>
              <a:gd name="connsiteX7" fmla="*/ 9800330 w 11099884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65982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9905 w 11124191"/>
              <a:gd name="connsiteY3" fmla="*/ 1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6006 h 6906539"/>
              <a:gd name="connsiteX1" fmla="*/ 5766849 w 11124191"/>
              <a:gd name="connsiteY1" fmla="*/ 6906539 h 6906539"/>
              <a:gd name="connsiteX2" fmla="*/ 0 w 11124191"/>
              <a:gd name="connsiteY2" fmla="*/ 1143465 h 6906539"/>
              <a:gd name="connsiteX3" fmla="*/ 2359905 w 11124191"/>
              <a:gd name="connsiteY3" fmla="*/ 7232 h 6906539"/>
              <a:gd name="connsiteX4" fmla="*/ 7262536 w 11124191"/>
              <a:gd name="connsiteY4" fmla="*/ 7231 h 6906539"/>
              <a:gd name="connsiteX5" fmla="*/ 11121906 w 11124191"/>
              <a:gd name="connsiteY5" fmla="*/ 3765734 h 6906539"/>
              <a:gd name="connsiteX6" fmla="*/ 11124191 w 11124191"/>
              <a:gd name="connsiteY6" fmla="*/ 4217506 h 6906539"/>
              <a:gd name="connsiteX7" fmla="*/ 9824637 w 11124191"/>
              <a:gd name="connsiteY7" fmla="*/ 6906006 h 6906539"/>
              <a:gd name="connsiteX0" fmla="*/ 9824637 w 11124191"/>
              <a:gd name="connsiteY0" fmla="*/ 6900606 h 6901139"/>
              <a:gd name="connsiteX1" fmla="*/ 5766849 w 11124191"/>
              <a:gd name="connsiteY1" fmla="*/ 6901139 h 6901139"/>
              <a:gd name="connsiteX2" fmla="*/ 0 w 11124191"/>
              <a:gd name="connsiteY2" fmla="*/ 1138065 h 6901139"/>
              <a:gd name="connsiteX3" fmla="*/ 2359905 w 11124191"/>
              <a:gd name="connsiteY3" fmla="*/ 1832 h 6901139"/>
              <a:gd name="connsiteX4" fmla="*/ 7262536 w 11124191"/>
              <a:gd name="connsiteY4" fmla="*/ 1831 h 6901139"/>
              <a:gd name="connsiteX5" fmla="*/ 11121906 w 11124191"/>
              <a:gd name="connsiteY5" fmla="*/ 3760334 h 6901139"/>
              <a:gd name="connsiteX6" fmla="*/ 11124191 w 11124191"/>
              <a:gd name="connsiteY6" fmla="*/ 4212106 h 6901139"/>
              <a:gd name="connsiteX7" fmla="*/ 9824637 w 11124191"/>
              <a:gd name="connsiteY7" fmla="*/ 6900606 h 6901139"/>
              <a:gd name="connsiteX0" fmla="*/ 9824637 w 11124191"/>
              <a:gd name="connsiteY0" fmla="*/ 6904850 h 6905383"/>
              <a:gd name="connsiteX1" fmla="*/ 5766849 w 11124191"/>
              <a:gd name="connsiteY1" fmla="*/ 6905383 h 6905383"/>
              <a:gd name="connsiteX2" fmla="*/ 0 w 11124191"/>
              <a:gd name="connsiteY2" fmla="*/ 1142309 h 6905383"/>
              <a:gd name="connsiteX3" fmla="*/ 2341675 w 11124191"/>
              <a:gd name="connsiteY3" fmla="*/ 0 h 6905383"/>
              <a:gd name="connsiteX4" fmla="*/ 7262536 w 11124191"/>
              <a:gd name="connsiteY4" fmla="*/ 6075 h 6905383"/>
              <a:gd name="connsiteX5" fmla="*/ 11121906 w 11124191"/>
              <a:gd name="connsiteY5" fmla="*/ 3764578 h 6905383"/>
              <a:gd name="connsiteX6" fmla="*/ 11124191 w 11124191"/>
              <a:gd name="connsiteY6" fmla="*/ 4216350 h 6905383"/>
              <a:gd name="connsiteX7" fmla="*/ 9824637 w 11124191"/>
              <a:gd name="connsiteY7" fmla="*/ 6904850 h 6905383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10275 h 6899308"/>
              <a:gd name="connsiteX7" fmla="*/ 9824637 w 11124191"/>
              <a:gd name="connsiteY7" fmla="*/ 6898775 h 6899308"/>
              <a:gd name="connsiteX0" fmla="*/ 9824637 w 11124191"/>
              <a:gd name="connsiteY0" fmla="*/ 6898775 h 6899308"/>
              <a:gd name="connsiteX1" fmla="*/ 5766849 w 11124191"/>
              <a:gd name="connsiteY1" fmla="*/ 6899308 h 6899308"/>
              <a:gd name="connsiteX2" fmla="*/ 0 w 11124191"/>
              <a:gd name="connsiteY2" fmla="*/ 1136234 h 6899308"/>
              <a:gd name="connsiteX3" fmla="*/ 2353828 w 11124191"/>
              <a:gd name="connsiteY3" fmla="*/ 6077 h 6899308"/>
              <a:gd name="connsiteX4" fmla="*/ 7262536 w 11124191"/>
              <a:gd name="connsiteY4" fmla="*/ 0 h 6899308"/>
              <a:gd name="connsiteX5" fmla="*/ 11121906 w 11124191"/>
              <a:gd name="connsiteY5" fmla="*/ 3758503 h 6899308"/>
              <a:gd name="connsiteX6" fmla="*/ 11124191 w 11124191"/>
              <a:gd name="connsiteY6" fmla="*/ 4232655 h 6899308"/>
              <a:gd name="connsiteX7" fmla="*/ 9824637 w 11124191"/>
              <a:gd name="connsiteY7" fmla="*/ 6898775 h 689930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92545 h 6993078"/>
              <a:gd name="connsiteX1" fmla="*/ 5766849 w 11124191"/>
              <a:gd name="connsiteY1" fmla="*/ 6993078 h 6993078"/>
              <a:gd name="connsiteX2" fmla="*/ 0 w 11124191"/>
              <a:gd name="connsiteY2" fmla="*/ 1230004 h 6993078"/>
              <a:gd name="connsiteX3" fmla="*/ 2353828 w 11124191"/>
              <a:gd name="connsiteY3" fmla="*/ 99847 h 6993078"/>
              <a:gd name="connsiteX4" fmla="*/ 7212409 w 11124191"/>
              <a:gd name="connsiteY4" fmla="*/ 43636 h 6993078"/>
              <a:gd name="connsiteX5" fmla="*/ 11121906 w 11124191"/>
              <a:gd name="connsiteY5" fmla="*/ 3852273 h 6993078"/>
              <a:gd name="connsiteX6" fmla="*/ 11124191 w 11124191"/>
              <a:gd name="connsiteY6" fmla="*/ 4326425 h 6993078"/>
              <a:gd name="connsiteX7" fmla="*/ 9824637 w 11124191"/>
              <a:gd name="connsiteY7" fmla="*/ 6992545 h 6993078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53828 w 11124191"/>
              <a:gd name="connsiteY3" fmla="*/ 56211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948909 h 6949442"/>
              <a:gd name="connsiteX1" fmla="*/ 5766849 w 11124191"/>
              <a:gd name="connsiteY1" fmla="*/ 6949442 h 6949442"/>
              <a:gd name="connsiteX2" fmla="*/ 0 w 11124191"/>
              <a:gd name="connsiteY2" fmla="*/ 1186368 h 6949442"/>
              <a:gd name="connsiteX3" fmla="*/ 2336619 w 11124191"/>
              <a:gd name="connsiteY3" fmla="*/ 63094 h 6949442"/>
              <a:gd name="connsiteX4" fmla="*/ 7212409 w 11124191"/>
              <a:gd name="connsiteY4" fmla="*/ 0 h 6949442"/>
              <a:gd name="connsiteX5" fmla="*/ 11121906 w 11124191"/>
              <a:gd name="connsiteY5" fmla="*/ 3808637 h 6949442"/>
              <a:gd name="connsiteX6" fmla="*/ 11124191 w 11124191"/>
              <a:gd name="connsiteY6" fmla="*/ 4282789 h 6949442"/>
              <a:gd name="connsiteX7" fmla="*/ 9824637 w 11124191"/>
              <a:gd name="connsiteY7" fmla="*/ 6948909 h 6949442"/>
              <a:gd name="connsiteX0" fmla="*/ 9824637 w 11124191"/>
              <a:gd name="connsiteY0" fmla="*/ 6886855 h 6887388"/>
              <a:gd name="connsiteX1" fmla="*/ 5766849 w 11124191"/>
              <a:gd name="connsiteY1" fmla="*/ 6887388 h 6887388"/>
              <a:gd name="connsiteX2" fmla="*/ 0 w 11124191"/>
              <a:gd name="connsiteY2" fmla="*/ 1124314 h 6887388"/>
              <a:gd name="connsiteX3" fmla="*/ 2336619 w 11124191"/>
              <a:gd name="connsiteY3" fmla="*/ 1040 h 6887388"/>
              <a:gd name="connsiteX4" fmla="*/ 7315830 w 11124191"/>
              <a:gd name="connsiteY4" fmla="*/ 0 h 6887388"/>
              <a:gd name="connsiteX5" fmla="*/ 11121906 w 11124191"/>
              <a:gd name="connsiteY5" fmla="*/ 3746583 h 6887388"/>
              <a:gd name="connsiteX6" fmla="*/ 11124191 w 11124191"/>
              <a:gd name="connsiteY6" fmla="*/ 4220735 h 6887388"/>
              <a:gd name="connsiteX7" fmla="*/ 9824637 w 1112419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21379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09397 w 11108951"/>
              <a:gd name="connsiteY0" fmla="*/ 6886855 h 6887388"/>
              <a:gd name="connsiteX1" fmla="*/ 5751609 w 11108951"/>
              <a:gd name="connsiteY1" fmla="*/ 6887388 h 6887388"/>
              <a:gd name="connsiteX2" fmla="*/ 0 w 11108951"/>
              <a:gd name="connsiteY2" fmla="*/ 1143364 h 6887388"/>
              <a:gd name="connsiteX3" fmla="*/ 2352086 w 11108951"/>
              <a:gd name="connsiteY3" fmla="*/ 1040 h 6887388"/>
              <a:gd name="connsiteX4" fmla="*/ 7300590 w 11108951"/>
              <a:gd name="connsiteY4" fmla="*/ 0 h 6887388"/>
              <a:gd name="connsiteX5" fmla="*/ 11106666 w 11108951"/>
              <a:gd name="connsiteY5" fmla="*/ 3746583 h 6887388"/>
              <a:gd name="connsiteX6" fmla="*/ 11108951 w 11108951"/>
              <a:gd name="connsiteY6" fmla="*/ 4220735 h 6887388"/>
              <a:gd name="connsiteX7" fmla="*/ 9809397 w 11108951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23045 w 11122599"/>
              <a:gd name="connsiteY0" fmla="*/ 6886855 h 6887388"/>
              <a:gd name="connsiteX1" fmla="*/ 5765257 w 11122599"/>
              <a:gd name="connsiteY1" fmla="*/ 6887388 h 6887388"/>
              <a:gd name="connsiteX2" fmla="*/ 0 w 11122599"/>
              <a:gd name="connsiteY2" fmla="*/ 1146776 h 6887388"/>
              <a:gd name="connsiteX3" fmla="*/ 2365734 w 11122599"/>
              <a:gd name="connsiteY3" fmla="*/ 1040 h 6887388"/>
              <a:gd name="connsiteX4" fmla="*/ 7314238 w 11122599"/>
              <a:gd name="connsiteY4" fmla="*/ 0 h 6887388"/>
              <a:gd name="connsiteX5" fmla="*/ 11120314 w 11122599"/>
              <a:gd name="connsiteY5" fmla="*/ 3746583 h 6887388"/>
              <a:gd name="connsiteX6" fmla="*/ 11122599 w 11122599"/>
              <a:gd name="connsiteY6" fmla="*/ 4220735 h 6887388"/>
              <a:gd name="connsiteX7" fmla="*/ 9823045 w 11122599"/>
              <a:gd name="connsiteY7" fmla="*/ 6886855 h 6887388"/>
              <a:gd name="connsiteX0" fmla="*/ 9812810 w 11112364"/>
              <a:gd name="connsiteY0" fmla="*/ 6886855 h 6887388"/>
              <a:gd name="connsiteX1" fmla="*/ 5755022 w 11112364"/>
              <a:gd name="connsiteY1" fmla="*/ 6887388 h 6887388"/>
              <a:gd name="connsiteX2" fmla="*/ 0 w 11112364"/>
              <a:gd name="connsiteY2" fmla="*/ 1153600 h 6887388"/>
              <a:gd name="connsiteX3" fmla="*/ 2355499 w 11112364"/>
              <a:gd name="connsiteY3" fmla="*/ 1040 h 6887388"/>
              <a:gd name="connsiteX4" fmla="*/ 7304003 w 11112364"/>
              <a:gd name="connsiteY4" fmla="*/ 0 h 6887388"/>
              <a:gd name="connsiteX5" fmla="*/ 11110079 w 11112364"/>
              <a:gd name="connsiteY5" fmla="*/ 3746583 h 6887388"/>
              <a:gd name="connsiteX6" fmla="*/ 11112364 w 11112364"/>
              <a:gd name="connsiteY6" fmla="*/ 4220735 h 6887388"/>
              <a:gd name="connsiteX7" fmla="*/ 9812810 w 11112364"/>
              <a:gd name="connsiteY7" fmla="*/ 6886855 h 6887388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49081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  <a:gd name="connsiteX0" fmla="*/ 9812810 w 11112364"/>
              <a:gd name="connsiteY0" fmla="*/ 6889353 h 6889886"/>
              <a:gd name="connsiteX1" fmla="*/ 5755022 w 11112364"/>
              <a:gd name="connsiteY1" fmla="*/ 6889886 h 6889886"/>
              <a:gd name="connsiteX2" fmla="*/ 0 w 11112364"/>
              <a:gd name="connsiteY2" fmla="*/ 1156098 h 6889886"/>
              <a:gd name="connsiteX3" fmla="*/ 2355499 w 11112364"/>
              <a:gd name="connsiteY3" fmla="*/ 3538 h 6889886"/>
              <a:gd name="connsiteX4" fmla="*/ 7326488 w 11112364"/>
              <a:gd name="connsiteY4" fmla="*/ 0 h 6889886"/>
              <a:gd name="connsiteX5" fmla="*/ 11110079 w 11112364"/>
              <a:gd name="connsiteY5" fmla="*/ 3784058 h 6889886"/>
              <a:gd name="connsiteX6" fmla="*/ 11112364 w 11112364"/>
              <a:gd name="connsiteY6" fmla="*/ 4223233 h 6889886"/>
              <a:gd name="connsiteX7" fmla="*/ 9812810 w 11112364"/>
              <a:gd name="connsiteY7" fmla="*/ 6889353 h 68898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112364" h="6889886">
                <a:moveTo>
                  <a:pt x="9812810" y="6889353"/>
                </a:moveTo>
                <a:lnTo>
                  <a:pt x="5755022" y="6889886"/>
                </a:lnTo>
                <a:cubicBezTo>
                  <a:pt x="5294757" y="6462762"/>
                  <a:pt x="380660" y="1518802"/>
                  <a:pt x="0" y="1156098"/>
                </a:cubicBezTo>
                <a:cubicBezTo>
                  <a:pt x="113808" y="1104374"/>
                  <a:pt x="2136946" y="113066"/>
                  <a:pt x="2355499" y="3538"/>
                </a:cubicBezTo>
                <a:lnTo>
                  <a:pt x="7326488" y="0"/>
                </a:lnTo>
                <a:cubicBezTo>
                  <a:pt x="7493914" y="147471"/>
                  <a:pt x="10672358" y="3357592"/>
                  <a:pt x="11110079" y="3784058"/>
                </a:cubicBezTo>
                <a:cubicBezTo>
                  <a:pt x="11110841" y="3934649"/>
                  <a:pt x="11111602" y="4072642"/>
                  <a:pt x="11112364" y="4223233"/>
                </a:cubicBezTo>
                <a:lnTo>
                  <a:pt x="9812810" y="6889353"/>
                </a:ln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 dirty="0">
              <a:solidFill>
                <a:prstClr val="white"/>
              </a:solidFill>
            </a:endParaRPr>
          </a:p>
        </p:txBody>
      </p:sp>
      <p:sp>
        <p:nvSpPr>
          <p:cNvPr id="8" name="Right Triangle 14"/>
          <p:cNvSpPr/>
          <p:nvPr userDrawn="1"/>
        </p:nvSpPr>
        <p:spPr>
          <a:xfrm rot="10800000">
            <a:off x="5306267" y="1231"/>
            <a:ext cx="6884150" cy="5744256"/>
          </a:xfrm>
          <a:custGeom>
            <a:avLst/>
            <a:gdLst>
              <a:gd name="connsiteX0" fmla="*/ 0 w 6885047"/>
              <a:gd name="connsiteY0" fmla="*/ 6885047 h 6885047"/>
              <a:gd name="connsiteX1" fmla="*/ 0 w 6885047"/>
              <a:gd name="connsiteY1" fmla="*/ 0 h 6885047"/>
              <a:gd name="connsiteX2" fmla="*/ 6885047 w 6885047"/>
              <a:gd name="connsiteY2" fmla="*/ 6885047 h 6885047"/>
              <a:gd name="connsiteX3" fmla="*/ 0 w 6885047"/>
              <a:gd name="connsiteY3" fmla="*/ 6885047 h 6885047"/>
              <a:gd name="connsiteX0" fmla="*/ 0 w 6885047"/>
              <a:gd name="connsiteY0" fmla="*/ 4775765 h 4775765"/>
              <a:gd name="connsiteX1" fmla="*/ 2233908 w 6885047"/>
              <a:gd name="connsiteY1" fmla="*/ 0 h 4775765"/>
              <a:gd name="connsiteX2" fmla="*/ 6885047 w 6885047"/>
              <a:gd name="connsiteY2" fmla="*/ 4775765 h 4775765"/>
              <a:gd name="connsiteX3" fmla="*/ 0 w 6885047"/>
              <a:gd name="connsiteY3" fmla="*/ 4775765 h 4775765"/>
              <a:gd name="connsiteX0" fmla="*/ 0 w 6885047"/>
              <a:gd name="connsiteY0" fmla="*/ 4775765 h 4775765"/>
              <a:gd name="connsiteX1" fmla="*/ 1680153 w 6885047"/>
              <a:gd name="connsiteY1" fmla="*/ 1250184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4775765 h 4775765"/>
              <a:gd name="connsiteX1" fmla="*/ 1887 w 6885047"/>
              <a:gd name="connsiteY1" fmla="*/ 1329565 h 4775765"/>
              <a:gd name="connsiteX2" fmla="*/ 2233908 w 6885047"/>
              <a:gd name="connsiteY2" fmla="*/ 0 h 4775765"/>
              <a:gd name="connsiteX3" fmla="*/ 6885047 w 6885047"/>
              <a:gd name="connsiteY3" fmla="*/ 4775765 h 4775765"/>
              <a:gd name="connsiteX4" fmla="*/ 0 w 6885047"/>
              <a:gd name="connsiteY4" fmla="*/ 4775765 h 4775765"/>
              <a:gd name="connsiteX0" fmla="*/ 0 w 6885047"/>
              <a:gd name="connsiteY0" fmla="*/ 5728344 h 5728344"/>
              <a:gd name="connsiteX1" fmla="*/ 1887 w 6885047"/>
              <a:gd name="connsiteY1" fmla="*/ 2282144 h 5728344"/>
              <a:gd name="connsiteX2" fmla="*/ 1145303 w 6885047"/>
              <a:gd name="connsiteY2" fmla="*/ 0 h 5728344"/>
              <a:gd name="connsiteX3" fmla="*/ 6885047 w 6885047"/>
              <a:gd name="connsiteY3" fmla="*/ 5728344 h 5728344"/>
              <a:gd name="connsiteX4" fmla="*/ 0 w 6885047"/>
              <a:gd name="connsiteY4" fmla="*/ 5728344 h 5728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85047" h="5728344">
                <a:moveTo>
                  <a:pt x="0" y="5728344"/>
                </a:moveTo>
                <a:lnTo>
                  <a:pt x="1887" y="2282144"/>
                </a:lnTo>
                <a:lnTo>
                  <a:pt x="1145303" y="0"/>
                </a:lnTo>
                <a:lnTo>
                  <a:pt x="6885047" y="5728344"/>
                </a:lnTo>
                <a:lnTo>
                  <a:pt x="0" y="57283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9" name="Right Triangle 10"/>
          <p:cNvSpPr/>
          <p:nvPr userDrawn="1"/>
        </p:nvSpPr>
        <p:spPr>
          <a:xfrm rot="16200000">
            <a:off x="8694263" y="3411766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0"/>
            <a:ext cx="826348" cy="567697"/>
          </a:xfrm>
          <a:prstGeom prst="rect">
            <a:avLst/>
          </a:prstGeom>
        </p:spPr>
      </p:pic>
      <p:sp>
        <p:nvSpPr>
          <p:cNvPr id="11" name="Right Triangle 10"/>
          <p:cNvSpPr/>
          <p:nvPr userDrawn="1"/>
        </p:nvSpPr>
        <p:spPr>
          <a:xfrm>
            <a:off x="0" y="3098871"/>
            <a:ext cx="3791418" cy="3802445"/>
          </a:xfrm>
          <a:prstGeom prst="rtTriangle">
            <a:avLst/>
          </a:prstGeom>
          <a:solidFill>
            <a:srgbClr val="00594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23055" y="2599200"/>
            <a:ext cx="7213461" cy="267501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00594F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12" name="Right Triangle 10"/>
          <p:cNvSpPr/>
          <p:nvPr userDrawn="1"/>
        </p:nvSpPr>
        <p:spPr>
          <a:xfrm>
            <a:off x="-13975" y="1234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sp>
        <p:nvSpPr>
          <p:cNvPr id="14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91670"/>
            <a:ext cx="7217060" cy="1573960"/>
          </a:xfrm>
          <a:prstGeom prst="rect">
            <a:avLst/>
          </a:prstGeom>
        </p:spPr>
        <p:txBody>
          <a:bodyPr lIns="91385" tIns="45692" rIns="91385" bIns="45692" anchor="b" anchorCtr="0">
            <a:noAutofit/>
          </a:bodyPr>
          <a:lstStyle>
            <a:lvl1pPr>
              <a:lnSpc>
                <a:spcPts val="5000"/>
              </a:lnSpc>
              <a:defRPr sz="5300" b="1" cap="all" baseline="0">
                <a:solidFill>
                  <a:schemeClr val="bg1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</a:t>
            </a:r>
            <a:br>
              <a:rPr lang="en-US" dirty="0"/>
            </a:br>
            <a:r>
              <a:rPr lang="en-US" dirty="0"/>
              <a:t>edit title</a:t>
            </a:r>
            <a:endParaRPr lang="en-GB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2327" y="1028425"/>
            <a:ext cx="1271742" cy="13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1084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1123058" y="1444000"/>
            <a:ext cx="4859367" cy="48735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558077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200661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162406" y="1444000"/>
            <a:ext cx="4859367" cy="4873500"/>
          </a:xfrm>
          <a:prstGeom prst="rect">
            <a:avLst/>
          </a:prstGeom>
        </p:spPr>
        <p:txBody>
          <a:bodyPr lIns="113314" tIns="56656" rIns="113314" bIns="56656">
            <a:noAutofit/>
          </a:bodyPr>
          <a:lstStyle>
            <a:lvl1pPr marL="224269" indent="-224269">
              <a:buFont typeface="Arial" panose="020B0604020202020204" pitchFamily="34" charset="0"/>
              <a:buChar char="•"/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44853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672811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558077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2006616" indent="-224269">
              <a:defRPr sz="29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8093324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9898711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713940" indent="-171346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89480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83605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123054" y="1985500"/>
            <a:ext cx="4859367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Content Placeholder 2"/>
          <p:cNvSpPr>
            <a:spLocks noGrp="1"/>
          </p:cNvSpPr>
          <p:nvPr>
            <p:ph idx="14"/>
          </p:nvPr>
        </p:nvSpPr>
        <p:spPr>
          <a:xfrm>
            <a:off x="6162402" y="1985500"/>
            <a:ext cx="4859367" cy="43320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141853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11" name="Subtitle 2"/>
          <p:cNvSpPr>
            <a:spLocks noGrp="1"/>
          </p:cNvSpPr>
          <p:nvPr>
            <p:ph type="subTitle" idx="13" hasCustomPrompt="1"/>
          </p:nvPr>
        </p:nvSpPr>
        <p:spPr>
          <a:xfrm>
            <a:off x="1123054" y="1285160"/>
            <a:ext cx="9898711" cy="631750"/>
          </a:xfrm>
          <a:prstGeom prst="rect">
            <a:avLst/>
          </a:prstGeom>
          <a:noFill/>
        </p:spPr>
        <p:txBody>
          <a:bodyPr lIns="91385" tIns="45692" rIns="91385" bIns="45692">
            <a:noAutofit/>
          </a:bodyPr>
          <a:lstStyle>
            <a:lvl1pPr marL="0" indent="0" algn="l">
              <a:lnSpc>
                <a:spcPts val="3599"/>
              </a:lnSpc>
              <a:spcBef>
                <a:spcPts val="0"/>
              </a:spcBef>
              <a:buNone/>
              <a:defRPr sz="3200">
                <a:solidFill>
                  <a:srgbClr val="97D700"/>
                </a:solidFill>
                <a:latin typeface="Frutiger LT Com 45 Light" panose="020B0303030504020204" pitchFamily="34" charset="0"/>
              </a:defRPr>
            </a:lvl1pPr>
            <a:lvl2pPr marL="456919" indent="0" algn="ctr">
              <a:buNone/>
              <a:defRPr sz="2000"/>
            </a:lvl2pPr>
            <a:lvl3pPr marL="913842" indent="0" algn="ctr">
              <a:buNone/>
              <a:defRPr sz="1700"/>
            </a:lvl3pPr>
            <a:lvl4pPr marL="1370765" indent="0" algn="ctr">
              <a:buNone/>
              <a:defRPr sz="1500"/>
            </a:lvl4pPr>
            <a:lvl5pPr marL="1827686" indent="0" algn="ctr">
              <a:buNone/>
              <a:defRPr sz="1500"/>
            </a:lvl5pPr>
            <a:lvl6pPr marL="2284605" indent="0" algn="ctr">
              <a:buNone/>
              <a:defRPr sz="1500"/>
            </a:lvl6pPr>
            <a:lvl7pPr marL="2741530" indent="0" algn="ctr">
              <a:buNone/>
              <a:defRPr sz="1500"/>
            </a:lvl7pPr>
            <a:lvl8pPr marL="3198451" indent="0" algn="ctr">
              <a:buNone/>
              <a:defRPr sz="1500"/>
            </a:lvl8pPr>
            <a:lvl9pPr marL="3655372" indent="0" algn="ctr">
              <a:buNone/>
              <a:defRPr sz="1500"/>
            </a:lvl9pPr>
          </a:lstStyle>
          <a:p>
            <a:r>
              <a:rPr lang="en-US" dirty="0"/>
              <a:t>Click to edit subtitle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4712738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45 Light" panose="020B04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1123054" y="1444000"/>
            <a:ext cx="9898711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211479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7" name="Content Placeholder 2"/>
          <p:cNvSpPr>
            <a:spLocks noGrp="1"/>
          </p:cNvSpPr>
          <p:nvPr>
            <p:ph idx="14"/>
          </p:nvPr>
        </p:nvSpPr>
        <p:spPr>
          <a:xfrm>
            <a:off x="1123054" y="1444000"/>
            <a:ext cx="4859367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6162402" y="1444000"/>
            <a:ext cx="4859367" cy="4873500"/>
          </a:xfrm>
          <a:prstGeom prst="rect">
            <a:avLst/>
          </a:prstGeom>
        </p:spPr>
        <p:txBody>
          <a:bodyPr lIns="91385" tIns="45692" rIns="91385" bIns="45692">
            <a:noAutofit/>
          </a:bodyPr>
          <a:lstStyle>
            <a:lvl1pPr marL="180865" indent="-180865"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1pPr>
            <a:lvl2pPr marL="361728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2pPr>
            <a:lvl3pPr marL="542597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3pPr>
            <a:lvl4pPr marL="1256535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4pPr>
            <a:lvl5pPr marL="1618263" indent="-180865">
              <a:defRPr sz="2400">
                <a:solidFill>
                  <a:schemeClr val="tx1"/>
                </a:solidFill>
                <a:latin typeface="Frutiger LT Com 45 Light" panose="020B0303030504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890171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91385" tIns="45692" rIns="91385" bIns="45692" anchor="t" anchorCtr="0">
            <a:noAutofit/>
          </a:bodyPr>
          <a:lstStyle>
            <a:lvl1pPr>
              <a:lnSpc>
                <a:spcPts val="3599"/>
              </a:lnSpc>
              <a:defRPr sz="32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2" y="6374014"/>
            <a:ext cx="719906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fld id="{545CC6C2-2EFE-4F8E-A6C1-ED43C6889947}" type="slidenum">
              <a:rPr lang="en-GB" smtClean="0">
                <a:cs typeface="Arial" pitchFamily="34" charset="0"/>
              </a:rPr>
              <a:pPr defTabSz="913842"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4" y="6374014"/>
            <a:ext cx="4114264" cy="366140"/>
          </a:xfrm>
          <a:prstGeom prst="rect">
            <a:avLst/>
          </a:prstGeom>
        </p:spPr>
        <p:txBody>
          <a:bodyPr lIns="91385" tIns="45692" rIns="91385" bIns="45692" anchor="ctr" anchorCtr="0"/>
          <a:lstStyle>
            <a:lvl1pPr algn="l">
              <a:defRPr sz="8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pPr defTabSz="913842"/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907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775249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256" y="102909"/>
            <a:ext cx="6683901" cy="493811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4741" y="6395661"/>
            <a:ext cx="3900932" cy="27776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endParaRPr lang="ru-RU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522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1D8BD707-D9CF-40AE-B4C6-C98DA3205C09}" type="datetimeFigureOut">
              <a:rPr lang="en-US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4/4/2022</a:t>
            </a:fld>
            <a:endParaRPr lang="en-US" sz="1700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7100" y="6395661"/>
            <a:ext cx="2803795" cy="27776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842"/>
            <a:fld id="{B6F15528-21DE-4FAA-801E-634DDDAF4B2B}" type="slidenum">
              <a:rPr lang="ru-RU" sz="1700" smtClean="0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 defTabSz="913842"/>
              <a:t>‹#›</a:t>
            </a:fld>
            <a:endParaRPr lang="ru-RU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208922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3" y="2136361"/>
            <a:ext cx="10361852" cy="1474109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7" y="3896995"/>
            <a:ext cx="8533289" cy="1757468"/>
          </a:xfrm>
          <a:prstGeom prst="rect">
            <a:avLst/>
          </a:prstGeom>
        </p:spPr>
        <p:txBody>
          <a:bodyPr lIns="91401" tIns="45700" rIns="91401" bIns="45700"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665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331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99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2662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8328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3994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966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5325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2" y="275411"/>
            <a:ext cx="10971372" cy="1146175"/>
          </a:xfrm>
          <a:prstGeom prst="rect">
            <a:avLst/>
          </a:prstGeom>
        </p:spPr>
        <p:txBody>
          <a:bodyPr lIns="91401" tIns="45700" rIns="91401" bIns="45700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22" y="1604661"/>
            <a:ext cx="10971372" cy="4538535"/>
          </a:xfrm>
          <a:prstGeom prst="rect">
            <a:avLst/>
          </a:prstGeom>
        </p:spPr>
        <p:txBody>
          <a:bodyPr lIns="91401" tIns="45700" rIns="91401" bIns="4570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09521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165061" y="6374014"/>
            <a:ext cx="3860296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736463" y="6374014"/>
            <a:ext cx="2844430" cy="366140"/>
          </a:xfrm>
          <a:prstGeom prst="rect">
            <a:avLst/>
          </a:prstGeom>
        </p:spPr>
        <p:txBody>
          <a:bodyPr lIns="91401" tIns="45700" rIns="91401" bIns="45700"/>
          <a:lstStyle/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123054" y="823080"/>
            <a:ext cx="9898711" cy="631750"/>
          </a:xfrm>
          <a:prstGeom prst="rect">
            <a:avLst/>
          </a:prstGeom>
        </p:spPr>
        <p:txBody>
          <a:bodyPr lIns="113314" tIns="56656" rIns="113314" bIns="56656" anchor="t" anchorCtr="0">
            <a:noAutofit/>
          </a:bodyPr>
          <a:lstStyle>
            <a:lvl1pPr>
              <a:lnSpc>
                <a:spcPts val="4465"/>
              </a:lnSpc>
              <a:defRPr sz="4100" b="0" cap="all" baseline="0">
                <a:latin typeface="Frutiger LT Com 45 Light" panose="020B0303030504020204" pitchFamily="34" charset="0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295163" y="6374014"/>
            <a:ext cx="719906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fld id="{545CC6C2-2EFE-4F8E-A6C1-ED43C6889947}" type="slidenum">
              <a:rPr lang="en-GB" smtClean="0">
                <a:cs typeface="Arial" pitchFamily="34" charset="0"/>
              </a:rPr>
              <a:pPr/>
              <a:t>‹#›</a:t>
            </a:fld>
            <a:r>
              <a:rPr lang="en-GB">
                <a:cs typeface="Arial" pitchFamily="34" charset="0"/>
              </a:rPr>
              <a:t> </a:t>
            </a:r>
            <a:endParaRPr lang="en-GB" dirty="0">
              <a:cs typeface="Arial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23055" y="6374014"/>
            <a:ext cx="4114264" cy="366140"/>
          </a:xfrm>
          <a:prstGeom prst="rect">
            <a:avLst/>
          </a:prstGeom>
        </p:spPr>
        <p:txBody>
          <a:bodyPr lIns="113314" tIns="56656" rIns="113314" bIns="56656" anchor="ctr" anchorCtr="0"/>
          <a:lstStyle>
            <a:lvl1pPr algn="l">
              <a:defRPr sz="900">
                <a:solidFill>
                  <a:srgbClr val="838383"/>
                </a:solidFill>
                <a:latin typeface="Frutiger LT Com 45 Light" panose="020B0303030504020204" pitchFamily="34" charset="0"/>
              </a:defRPr>
            </a:lvl1pPr>
          </a:lstStyle>
          <a:p>
            <a:r>
              <a:rPr lang="en-US">
                <a:cs typeface="Arial" pitchFamily="34" charset="0"/>
              </a:rPr>
              <a:t>WS_What_is_WorldSkills_library - v11.5</a:t>
            </a:r>
            <a:endParaRPr lang="en-GB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78951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lIns="91401" tIns="45700" rIns="91401" bIns="45700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6350"/>
            <a:ext cx="10361851" cy="147410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96995"/>
            <a:ext cx="8533289" cy="17574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93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91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89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87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85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8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6FC762-327C-45E4-A73D-01AB344E45AD}" type="datetimeFigureOut">
              <a:rPr lang="ru-RU" smtClean="0"/>
              <a:pPr/>
              <a:t>04.04.2022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87C3DD4B-1F85-4D3C-8448-62430ED3345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0624863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101132"/>
      </p:ext>
    </p:extLst>
  </p:cSld>
  <p:clrMapOvr>
    <a:masterClrMapping/>
  </p:clrMapOvr>
  <p:hf hdr="0" dt="0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19147"/>
            <a:ext cx="10361851" cy="136586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14790"/>
            <a:ext cx="10361851" cy="150435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8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960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593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7919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989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118796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63859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15839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1827904"/>
      </p:ext>
    </p:extLst>
  </p:cSld>
  <p:clrMapOvr>
    <a:masterClrMapping/>
  </p:clrMapOvr>
  <p:hf hdr="0" dt="0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314" y="1604653"/>
            <a:ext cx="5841240" cy="453853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4728" y="1604653"/>
            <a:ext cx="5841240" cy="453853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086971"/>
      </p:ext>
    </p:extLst>
  </p:cSld>
  <p:clrMapOvr>
    <a:masterClrMapping/>
  </p:clrMapOvr>
  <p:hf hdr="0" dt="0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5403"/>
            <a:ext cx="10971372" cy="114617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9378"/>
            <a:ext cx="5386216" cy="64153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800" indent="0">
              <a:buNone/>
              <a:defRPr sz="2300" b="1"/>
            </a:lvl2pPr>
            <a:lvl3pPr marL="1039600" indent="0">
              <a:buNone/>
              <a:defRPr sz="2000" b="1"/>
            </a:lvl3pPr>
            <a:lvl4pPr marL="1559399" indent="0">
              <a:buNone/>
              <a:defRPr sz="1700" b="1"/>
            </a:lvl4pPr>
            <a:lvl5pPr marL="2079199" indent="0">
              <a:buNone/>
              <a:defRPr sz="1700" b="1"/>
            </a:lvl5pPr>
            <a:lvl6pPr marL="2598996" indent="0">
              <a:buNone/>
              <a:defRPr sz="1700" b="1"/>
            </a:lvl6pPr>
            <a:lvl7pPr marL="3118796" indent="0">
              <a:buNone/>
              <a:defRPr sz="1700" b="1"/>
            </a:lvl7pPr>
            <a:lvl8pPr marL="3638594" indent="0">
              <a:buNone/>
              <a:defRPr sz="1700" b="1"/>
            </a:lvl8pPr>
            <a:lvl9pPr marL="415839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80916"/>
            <a:ext cx="5386216" cy="39622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5" y="1539378"/>
            <a:ext cx="5388332" cy="64153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800" indent="0">
              <a:buNone/>
              <a:defRPr sz="2300" b="1"/>
            </a:lvl2pPr>
            <a:lvl3pPr marL="1039600" indent="0">
              <a:buNone/>
              <a:defRPr sz="2000" b="1"/>
            </a:lvl3pPr>
            <a:lvl4pPr marL="1559399" indent="0">
              <a:buNone/>
              <a:defRPr sz="1700" b="1"/>
            </a:lvl4pPr>
            <a:lvl5pPr marL="2079199" indent="0">
              <a:buNone/>
              <a:defRPr sz="1700" b="1"/>
            </a:lvl5pPr>
            <a:lvl6pPr marL="2598996" indent="0">
              <a:buNone/>
              <a:defRPr sz="1700" b="1"/>
            </a:lvl6pPr>
            <a:lvl7pPr marL="3118796" indent="0">
              <a:buNone/>
              <a:defRPr sz="1700" b="1"/>
            </a:lvl7pPr>
            <a:lvl8pPr marL="3638594" indent="0">
              <a:buNone/>
              <a:defRPr sz="1700" b="1"/>
            </a:lvl8pPr>
            <a:lvl9pPr marL="4158395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5" y="2180916"/>
            <a:ext cx="5388332" cy="39622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312746"/>
      </p:ext>
    </p:extLst>
  </p:cSld>
  <p:clrMapOvr>
    <a:masterClrMapping/>
  </p:clrMapOvr>
  <p:hf hdr="0" dt="0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5148061"/>
      </p:ext>
    </p:extLst>
  </p:cSld>
  <p:clrMapOvr>
    <a:masterClrMapping/>
  </p:clrMapOvr>
  <p:hf hdr="0" dt="0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6370842"/>
      </p:ext>
    </p:extLst>
  </p:cSld>
  <p:clrMapOvr>
    <a:masterClrMapping/>
  </p:clrMapOvr>
  <p:hf hdr="0" dt="0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809"/>
            <a:ext cx="4010562" cy="116527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7" y="273815"/>
            <a:ext cx="6814779" cy="5869372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9097"/>
            <a:ext cx="4010562" cy="4704093"/>
          </a:xfrm>
        </p:spPr>
        <p:txBody>
          <a:bodyPr/>
          <a:lstStyle>
            <a:lvl1pPr marL="0" indent="0">
              <a:buNone/>
              <a:defRPr sz="1500"/>
            </a:lvl1pPr>
            <a:lvl2pPr marL="519800" indent="0">
              <a:buNone/>
              <a:defRPr sz="1300"/>
            </a:lvl2pPr>
            <a:lvl3pPr marL="1039600" indent="0">
              <a:buNone/>
              <a:defRPr sz="1100"/>
            </a:lvl3pPr>
            <a:lvl4pPr marL="1559399" indent="0">
              <a:buNone/>
              <a:defRPr sz="900"/>
            </a:lvl4pPr>
            <a:lvl5pPr marL="2079199" indent="0">
              <a:buNone/>
              <a:defRPr sz="900"/>
            </a:lvl5pPr>
            <a:lvl6pPr marL="2598996" indent="0">
              <a:buNone/>
              <a:defRPr sz="900"/>
            </a:lvl6pPr>
            <a:lvl7pPr marL="3118796" indent="0">
              <a:buNone/>
              <a:defRPr sz="900"/>
            </a:lvl7pPr>
            <a:lvl8pPr marL="3638594" indent="0">
              <a:buNone/>
              <a:defRPr sz="900"/>
            </a:lvl8pPr>
            <a:lvl9pPr marL="4158395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3567286"/>
      </p:ext>
    </p:extLst>
  </p:cSld>
  <p:clrMapOvr>
    <a:masterClrMapping/>
  </p:clrMapOvr>
  <p:hf hdr="0" dt="0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13935"/>
            <a:ext cx="7314248" cy="56831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4477"/>
            <a:ext cx="7314248" cy="412623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9800" indent="0">
              <a:buNone/>
              <a:defRPr sz="3200"/>
            </a:lvl2pPr>
            <a:lvl3pPr marL="1039600" indent="0">
              <a:buNone/>
              <a:defRPr sz="2700"/>
            </a:lvl3pPr>
            <a:lvl4pPr marL="1559399" indent="0">
              <a:buNone/>
              <a:defRPr sz="2300"/>
            </a:lvl4pPr>
            <a:lvl5pPr marL="2079199" indent="0">
              <a:buNone/>
              <a:defRPr sz="2300"/>
            </a:lvl5pPr>
            <a:lvl6pPr marL="2598996" indent="0">
              <a:buNone/>
              <a:defRPr sz="2300"/>
            </a:lvl6pPr>
            <a:lvl7pPr marL="3118796" indent="0">
              <a:buNone/>
              <a:defRPr sz="2300"/>
            </a:lvl7pPr>
            <a:lvl8pPr marL="3638594" indent="0">
              <a:buNone/>
              <a:defRPr sz="2300"/>
            </a:lvl8pPr>
            <a:lvl9pPr marL="4158395" indent="0">
              <a:buNone/>
              <a:defRPr sz="23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82247"/>
            <a:ext cx="7314248" cy="807098"/>
          </a:xfrm>
        </p:spPr>
        <p:txBody>
          <a:bodyPr/>
          <a:lstStyle>
            <a:lvl1pPr marL="0" indent="0">
              <a:buNone/>
              <a:defRPr sz="1500"/>
            </a:lvl1pPr>
            <a:lvl2pPr marL="519800" indent="0">
              <a:buNone/>
              <a:defRPr sz="1300"/>
            </a:lvl2pPr>
            <a:lvl3pPr marL="1039600" indent="0">
              <a:buNone/>
              <a:defRPr sz="1100"/>
            </a:lvl3pPr>
            <a:lvl4pPr marL="1559399" indent="0">
              <a:buNone/>
              <a:defRPr sz="900"/>
            </a:lvl4pPr>
            <a:lvl5pPr marL="2079199" indent="0">
              <a:buNone/>
              <a:defRPr sz="900"/>
            </a:lvl5pPr>
            <a:lvl6pPr marL="2598996" indent="0">
              <a:buNone/>
              <a:defRPr sz="900"/>
            </a:lvl6pPr>
            <a:lvl7pPr marL="3118796" indent="0">
              <a:buNone/>
              <a:defRPr sz="900"/>
            </a:lvl7pPr>
            <a:lvl8pPr marL="3638594" indent="0">
              <a:buNone/>
              <a:defRPr sz="900"/>
            </a:lvl8pPr>
            <a:lvl9pPr marL="4158395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8946078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70020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8212044"/>
      </p:ext>
    </p:extLst>
  </p:cSld>
  <p:clrMapOvr>
    <a:masterClrMapping/>
  </p:clrMapOvr>
  <p:hf hdr="0" dt="0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4559" y="275405"/>
            <a:ext cx="2971415" cy="58677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324" y="275405"/>
            <a:ext cx="8711067" cy="58677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900FA7F-47EE-43D4-8F42-60D8838943A2}" type="datetimeFigureOut">
              <a:rPr lang="ru-RU" smtClean="0"/>
              <a:pPr/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fld id="{54A8ED88-A2CA-4CB6-9DED-8C05056C26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506886"/>
      </p:ext>
    </p:extLst>
  </p:cSld>
  <p:clrMapOvr>
    <a:masterClrMapping/>
  </p:clrMapOvr>
  <p:hf hdr="0" dt="0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281" y="2136351"/>
            <a:ext cx="10361851" cy="1474107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562" y="3896995"/>
            <a:ext cx="8533289" cy="175746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196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393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59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787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98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1810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377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574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B35FF106-A125-4E7B-8342-7CB68EDBF651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33018248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F8DF529D-8AEF-44CB-BD3B-C27B30FCA8BD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44013597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2960" y="4419151"/>
            <a:ext cx="10361851" cy="136586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2960" y="2914791"/>
            <a:ext cx="10361851" cy="1504354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1968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39369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55905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2078733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59841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311810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6377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41574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FF4035A0-9565-433B-B232-9AD6231BF974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59213730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60314" y="1604653"/>
            <a:ext cx="5841240" cy="453853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704730" y="1604653"/>
            <a:ext cx="5841240" cy="4538535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6196FB99-6C27-4495-9769-8951F8E7257F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90787306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5407"/>
            <a:ext cx="10971372" cy="1146175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521" y="1539378"/>
            <a:ext cx="5386216" cy="64153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684" indent="0">
              <a:buNone/>
              <a:defRPr sz="2300" b="1"/>
            </a:lvl2pPr>
            <a:lvl3pPr marL="1039369" indent="0">
              <a:buNone/>
              <a:defRPr sz="2000" b="1"/>
            </a:lvl3pPr>
            <a:lvl4pPr marL="1559051" indent="0">
              <a:buNone/>
              <a:defRPr sz="1700" b="1"/>
            </a:lvl4pPr>
            <a:lvl5pPr marL="2078733" indent="0">
              <a:buNone/>
              <a:defRPr sz="1700" b="1"/>
            </a:lvl5pPr>
            <a:lvl6pPr marL="2598417" indent="0">
              <a:buNone/>
              <a:defRPr sz="1700" b="1"/>
            </a:lvl6pPr>
            <a:lvl7pPr marL="3118101" indent="0">
              <a:buNone/>
              <a:defRPr sz="1700" b="1"/>
            </a:lvl7pPr>
            <a:lvl8pPr marL="3637784" indent="0">
              <a:buNone/>
              <a:defRPr sz="1700" b="1"/>
            </a:lvl8pPr>
            <a:lvl9pPr marL="4157467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09521" y="2180916"/>
            <a:ext cx="5386216" cy="39622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2565" y="1539378"/>
            <a:ext cx="5388332" cy="64153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19684" indent="0">
              <a:buNone/>
              <a:defRPr sz="2300" b="1"/>
            </a:lvl2pPr>
            <a:lvl3pPr marL="1039369" indent="0">
              <a:buNone/>
              <a:defRPr sz="2000" b="1"/>
            </a:lvl3pPr>
            <a:lvl4pPr marL="1559051" indent="0">
              <a:buNone/>
              <a:defRPr sz="1700" b="1"/>
            </a:lvl4pPr>
            <a:lvl5pPr marL="2078733" indent="0">
              <a:buNone/>
              <a:defRPr sz="1700" b="1"/>
            </a:lvl5pPr>
            <a:lvl6pPr marL="2598417" indent="0">
              <a:buNone/>
              <a:defRPr sz="1700" b="1"/>
            </a:lvl6pPr>
            <a:lvl7pPr marL="3118101" indent="0">
              <a:buNone/>
              <a:defRPr sz="1700" b="1"/>
            </a:lvl7pPr>
            <a:lvl8pPr marL="3637784" indent="0">
              <a:buNone/>
              <a:defRPr sz="1700" b="1"/>
            </a:lvl8pPr>
            <a:lvl9pPr marL="4157467" indent="0">
              <a:buNone/>
              <a:defRPr sz="17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92565" y="2180916"/>
            <a:ext cx="5388332" cy="3962264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E5922B5E-0281-4E03-8585-117562A2D848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04668748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98F0A7EB-91DE-4466-9134-FEF414A9C84A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222945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7FD7A47C-9494-48EF-8006-B76A58C37FF8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236761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53261" y="102909"/>
            <a:ext cx="6683901" cy="493811"/>
          </a:xfrm>
          <a:prstGeom prst="rect">
            <a:avLst/>
          </a:prstGeom>
        </p:spPr>
        <p:txBody>
          <a:bodyPr lIns="0" tIns="0" rIns="0" bIns="0"/>
          <a:lstStyle>
            <a:lvl1pPr>
              <a:defRPr sz="41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4144741" y="6395665"/>
            <a:ext cx="3900932" cy="277768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609525" y="6395665"/>
            <a:ext cx="2803794" cy="277768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/>
              <a:t>4/4/2022</a:t>
            </a:fld>
            <a:endParaRPr lang="en-US"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8777099" y="6395665"/>
            <a:ext cx="2803794" cy="277768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  <a:cs typeface="Arial" pitchFamily="34" charset="0"/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044554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21" y="273809"/>
            <a:ext cx="4010562" cy="1165279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66118" y="273815"/>
            <a:ext cx="6814779" cy="5869372"/>
          </a:xfrm>
        </p:spPr>
        <p:txBody>
          <a:bodyPr/>
          <a:lstStyle>
            <a:lvl1pPr>
              <a:defRPr sz="36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521" y="1439098"/>
            <a:ext cx="4010562" cy="4704093"/>
          </a:xfrm>
        </p:spPr>
        <p:txBody>
          <a:bodyPr/>
          <a:lstStyle>
            <a:lvl1pPr marL="0" indent="0">
              <a:buNone/>
              <a:defRPr sz="1500"/>
            </a:lvl1pPr>
            <a:lvl2pPr marL="519684" indent="0">
              <a:buNone/>
              <a:defRPr sz="1300"/>
            </a:lvl2pPr>
            <a:lvl3pPr marL="1039369" indent="0">
              <a:buNone/>
              <a:defRPr sz="1100"/>
            </a:lvl3pPr>
            <a:lvl4pPr marL="1559051" indent="0">
              <a:buNone/>
              <a:defRPr sz="900"/>
            </a:lvl4pPr>
            <a:lvl5pPr marL="2078733" indent="0">
              <a:buNone/>
              <a:defRPr sz="900"/>
            </a:lvl5pPr>
            <a:lvl6pPr marL="2598417" indent="0">
              <a:buNone/>
              <a:defRPr sz="900"/>
            </a:lvl6pPr>
            <a:lvl7pPr marL="3118101" indent="0">
              <a:buNone/>
              <a:defRPr sz="900"/>
            </a:lvl7pPr>
            <a:lvl8pPr marL="3637784" indent="0">
              <a:buNone/>
              <a:defRPr sz="900"/>
            </a:lvl8pPr>
            <a:lvl9pPr marL="415746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2AB11BED-D5C0-4FB8-8C9D-EC663A1E43C7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76940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406" y="4813935"/>
            <a:ext cx="7314248" cy="568312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406" y="614477"/>
            <a:ext cx="7314248" cy="4126230"/>
          </a:xfrm>
        </p:spPr>
        <p:txBody>
          <a:bodyPr rtlCol="0">
            <a:normAutofit/>
          </a:bodyPr>
          <a:lstStyle>
            <a:lvl1pPr marL="0" indent="0">
              <a:buNone/>
              <a:defRPr sz="3600"/>
            </a:lvl1pPr>
            <a:lvl2pPr marL="519684" indent="0">
              <a:buNone/>
              <a:defRPr sz="3200"/>
            </a:lvl2pPr>
            <a:lvl3pPr marL="1039369" indent="0">
              <a:buNone/>
              <a:defRPr sz="2700"/>
            </a:lvl3pPr>
            <a:lvl4pPr marL="1559051" indent="0">
              <a:buNone/>
              <a:defRPr sz="2300"/>
            </a:lvl4pPr>
            <a:lvl5pPr marL="2078733" indent="0">
              <a:buNone/>
              <a:defRPr sz="2300"/>
            </a:lvl5pPr>
            <a:lvl6pPr marL="2598417" indent="0">
              <a:buNone/>
              <a:defRPr sz="2300"/>
            </a:lvl6pPr>
            <a:lvl7pPr marL="3118101" indent="0">
              <a:buNone/>
              <a:defRPr sz="2300"/>
            </a:lvl7pPr>
            <a:lvl8pPr marL="3637784" indent="0">
              <a:buNone/>
              <a:defRPr sz="2300"/>
            </a:lvl8pPr>
            <a:lvl9pPr marL="4157467" indent="0">
              <a:buNone/>
              <a:defRPr sz="23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406" y="5382247"/>
            <a:ext cx="7314248" cy="807098"/>
          </a:xfrm>
        </p:spPr>
        <p:txBody>
          <a:bodyPr/>
          <a:lstStyle>
            <a:lvl1pPr marL="0" indent="0">
              <a:buNone/>
              <a:defRPr sz="1500"/>
            </a:lvl1pPr>
            <a:lvl2pPr marL="519684" indent="0">
              <a:buNone/>
              <a:defRPr sz="1300"/>
            </a:lvl2pPr>
            <a:lvl3pPr marL="1039369" indent="0">
              <a:buNone/>
              <a:defRPr sz="1100"/>
            </a:lvl3pPr>
            <a:lvl4pPr marL="1559051" indent="0">
              <a:buNone/>
              <a:defRPr sz="900"/>
            </a:lvl4pPr>
            <a:lvl5pPr marL="2078733" indent="0">
              <a:buNone/>
              <a:defRPr sz="900"/>
            </a:lvl5pPr>
            <a:lvl6pPr marL="2598417" indent="0">
              <a:buNone/>
              <a:defRPr sz="900"/>
            </a:lvl6pPr>
            <a:lvl7pPr marL="3118101" indent="0">
              <a:buNone/>
              <a:defRPr sz="900"/>
            </a:lvl7pPr>
            <a:lvl8pPr marL="3637784" indent="0">
              <a:buNone/>
              <a:defRPr sz="900"/>
            </a:lvl8pPr>
            <a:lvl9pPr marL="4157467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9F1F67BD-60FC-4FC5-978B-EAD117845214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86825288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328018E9-331F-4032-875F-9E76F28C747C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108704794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574559" y="275407"/>
            <a:ext cx="2971415" cy="586778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60326" y="275407"/>
            <a:ext cx="8711067" cy="586778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0000"/>
                </a:solidFill>
                <a:latin typeface="Arial"/>
              </a:defRPr>
            </a:lvl1pPr>
          </a:lstStyle>
          <a:p>
            <a:pPr>
              <a:defRPr/>
            </a:pPr>
            <a:fld id="{F641E40C-7CE8-4963-85F0-2A936ABF4649}" type="slidenum">
              <a:rPr lang="ru-RU"/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03544702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25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53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09653" indent="0">
              <a:buNone/>
              <a:defRPr sz="1500"/>
            </a:lvl2pPr>
            <a:lvl3pPr marL="1219309" indent="0">
              <a:buNone/>
              <a:defRPr sz="1300"/>
            </a:lvl3pPr>
            <a:lvl4pPr marL="1828963" indent="0">
              <a:buNone/>
              <a:defRPr sz="1200"/>
            </a:lvl4pPr>
            <a:lvl5pPr marL="2438615" indent="0">
              <a:buNone/>
              <a:defRPr sz="1200"/>
            </a:lvl5pPr>
            <a:lvl6pPr marL="3048269" indent="0">
              <a:buNone/>
              <a:defRPr sz="1200"/>
            </a:lvl6pPr>
            <a:lvl7pPr marL="3657921" indent="0">
              <a:buNone/>
              <a:defRPr sz="1200"/>
            </a:lvl7pPr>
            <a:lvl8pPr marL="4267575" indent="0">
              <a:buNone/>
              <a:defRPr sz="1200"/>
            </a:lvl8pPr>
            <a:lvl9pPr marL="487723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4" y="6750511"/>
            <a:ext cx="12190413" cy="1265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11729071" y="127347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1929" tIns="60961" rIns="121929" bIns="60961"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77" y="203583"/>
            <a:ext cx="507935" cy="367200"/>
          </a:xfrm>
          <a:prstGeom prst="rect">
            <a:avLst/>
          </a:prstGeom>
        </p:spPr>
        <p:txBody>
          <a:bodyPr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56672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11729063" y="127336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5" tIns="61001" rIns="122005" bIns="61001" rtlCol="0" anchor="ctr"/>
          <a:lstStyle/>
          <a:p>
            <a:pPr algn="ctr" defTabSz="1376461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3" y="203575"/>
            <a:ext cx="507935" cy="367200"/>
          </a:xfrm>
          <a:prstGeom prst="rect">
            <a:avLst/>
          </a:prstGeom>
        </p:spPr>
        <p:txBody>
          <a:bodyPr lIns="122005" tIns="61001" rIns="122005" bIns="6100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461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6461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8516692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791228" y="542861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7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822962" y="1013486"/>
            <a:ext cx="5485686" cy="268405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30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610025" indent="0">
              <a:buNone/>
              <a:defRPr sz="1600"/>
            </a:lvl2pPr>
            <a:lvl3pPr marL="1220051" indent="0">
              <a:buNone/>
              <a:defRPr sz="1300"/>
            </a:lvl3pPr>
            <a:lvl4pPr marL="1830076" indent="0">
              <a:buNone/>
              <a:defRPr sz="1200"/>
            </a:lvl4pPr>
            <a:lvl5pPr marL="2440100" indent="0">
              <a:buNone/>
              <a:defRPr sz="1200"/>
            </a:lvl5pPr>
            <a:lvl6pPr marL="3050127" indent="0">
              <a:buNone/>
              <a:defRPr sz="1200"/>
            </a:lvl6pPr>
            <a:lvl7pPr marL="3660150" indent="0">
              <a:buNone/>
              <a:defRPr sz="1200"/>
            </a:lvl7pPr>
            <a:lvl8pPr marL="4270176" indent="0">
              <a:buNone/>
              <a:defRPr sz="1200"/>
            </a:lvl8pPr>
            <a:lvl9pPr marL="488020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11729063" y="127336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5" tIns="61001" rIns="122005" bIns="61001" rtlCol="0" anchor="ctr"/>
          <a:lstStyle/>
          <a:p>
            <a:pPr algn="ctr" defTabSz="1376461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3" y="203575"/>
            <a:ext cx="507935" cy="367200"/>
          </a:xfrm>
          <a:prstGeom prst="rect">
            <a:avLst/>
          </a:prstGeom>
        </p:spPr>
        <p:txBody>
          <a:bodyPr lIns="122005" tIns="61001" rIns="122005" bIns="6100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461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6461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010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25" indent="0">
              <a:buNone/>
              <a:defRPr sz="1600"/>
            </a:lvl2pPr>
            <a:lvl3pPr marL="1220051" indent="0">
              <a:buNone/>
              <a:defRPr sz="1300"/>
            </a:lvl3pPr>
            <a:lvl4pPr marL="1830076" indent="0">
              <a:buNone/>
              <a:defRPr sz="1200"/>
            </a:lvl4pPr>
            <a:lvl5pPr marL="2440100" indent="0">
              <a:buNone/>
              <a:defRPr sz="1200"/>
            </a:lvl5pPr>
            <a:lvl6pPr marL="3050127" indent="0">
              <a:buNone/>
              <a:defRPr sz="1200"/>
            </a:lvl6pPr>
            <a:lvl7pPr marL="3660150" indent="0">
              <a:buNone/>
              <a:defRPr sz="1200"/>
            </a:lvl7pPr>
            <a:lvl8pPr marL="4270176" indent="0">
              <a:buNone/>
              <a:defRPr sz="1200"/>
            </a:lvl8pPr>
            <a:lvl9pPr marL="488020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11729063" y="127336"/>
            <a:ext cx="385113" cy="537595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2005" tIns="61001" rIns="122005" bIns="61001" rtlCol="0" anchor="ctr"/>
          <a:lstStyle/>
          <a:p>
            <a:pPr algn="ctr" defTabSz="1376461"/>
            <a:endParaRPr lang="en-US" sz="2700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1701563" y="203575"/>
            <a:ext cx="507935" cy="367200"/>
          </a:xfrm>
          <a:prstGeom prst="rect">
            <a:avLst/>
          </a:prstGeom>
        </p:spPr>
        <p:txBody>
          <a:bodyPr lIns="122005" tIns="61001" rIns="122005" bIns="61001" anchor="ctr"/>
          <a:lstStyle>
            <a:lvl1pPr algn="ctr">
              <a:defRPr sz="1200" b="1">
                <a:solidFill>
                  <a:schemeClr val="bg1"/>
                </a:solidFill>
              </a:defRPr>
            </a:lvl1pPr>
          </a:lstStyle>
          <a:p>
            <a:pPr defTabSz="1376461"/>
            <a:fld id="{C136B7D2-B98C-44FD-8D04-7EC62A564975}" type="slidenum">
              <a:rPr lang="en-US" smtClean="0">
                <a:solidFill>
                  <a:srgbClr val="FFFFFF"/>
                </a:solidFill>
              </a:rPr>
              <a:pPr defTabSz="1376461"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932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47545258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6750506"/>
            <a:ext cx="12190413" cy="1265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defTabSz="1376461"/>
                <a:endParaRPr lang="en-US" sz="2700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872852" y="357618"/>
            <a:ext cx="7517421" cy="47267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32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2852" y="828245"/>
            <a:ext cx="5485686" cy="268405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9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610025" indent="0">
              <a:buNone/>
              <a:defRPr sz="1600"/>
            </a:lvl2pPr>
            <a:lvl3pPr marL="1220051" indent="0">
              <a:buNone/>
              <a:defRPr sz="1300"/>
            </a:lvl3pPr>
            <a:lvl4pPr marL="1830076" indent="0">
              <a:buNone/>
              <a:defRPr sz="1200"/>
            </a:lvl4pPr>
            <a:lvl5pPr marL="2440100" indent="0">
              <a:buNone/>
              <a:defRPr sz="1200"/>
            </a:lvl5pPr>
            <a:lvl6pPr marL="3050127" indent="0">
              <a:buNone/>
              <a:defRPr sz="1200"/>
            </a:lvl6pPr>
            <a:lvl7pPr marL="3660150" indent="0">
              <a:buNone/>
              <a:defRPr sz="1200"/>
            </a:lvl7pPr>
            <a:lvl8pPr marL="4270176" indent="0">
              <a:buNone/>
              <a:defRPr sz="1200"/>
            </a:lvl8pPr>
            <a:lvl9pPr marL="4880202" indent="0">
              <a:buNone/>
              <a:defRPr sz="12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876543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theme" Target="../theme/theme10.xml"/><Relationship Id="rId5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1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20.xml"/><Relationship Id="rId12" Type="http://schemas.openxmlformats.org/officeDocument/2006/relationships/slideLayout" Target="../slideLayouts/slideLayout125.xml"/><Relationship Id="rId2" Type="http://schemas.openxmlformats.org/officeDocument/2006/relationships/slideLayout" Target="../slideLayouts/slideLayout115.xml"/><Relationship Id="rId1" Type="http://schemas.openxmlformats.org/officeDocument/2006/relationships/slideLayout" Target="../slideLayouts/slideLayout114.xml"/><Relationship Id="rId6" Type="http://schemas.openxmlformats.org/officeDocument/2006/relationships/slideLayout" Target="../slideLayouts/slideLayout119.xml"/><Relationship Id="rId11" Type="http://schemas.openxmlformats.org/officeDocument/2006/relationships/slideLayout" Target="../slideLayouts/slideLayout124.xml"/><Relationship Id="rId5" Type="http://schemas.openxmlformats.org/officeDocument/2006/relationships/slideLayout" Target="../slideLayouts/slideLayout118.xml"/><Relationship Id="rId15" Type="http://schemas.openxmlformats.org/officeDocument/2006/relationships/image" Target="../media/image5.png"/><Relationship Id="rId10" Type="http://schemas.openxmlformats.org/officeDocument/2006/relationships/slideLayout" Target="../slideLayouts/slideLayout123.xml"/><Relationship Id="rId4" Type="http://schemas.openxmlformats.org/officeDocument/2006/relationships/slideLayout" Target="../slideLayouts/slideLayout117.xml"/><Relationship Id="rId9" Type="http://schemas.openxmlformats.org/officeDocument/2006/relationships/slideLayout" Target="../slideLayouts/slideLayout122.xml"/><Relationship Id="rId14" Type="http://schemas.openxmlformats.org/officeDocument/2006/relationships/hyperlink" Target="https://presentation-creation.ru/" TargetMode="Externa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4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9.xml"/><Relationship Id="rId7" Type="http://schemas.openxmlformats.org/officeDocument/2006/relationships/slideLayout" Target="../slideLayouts/slideLayout53.xml"/><Relationship Id="rId12" Type="http://schemas.openxmlformats.org/officeDocument/2006/relationships/slideLayout" Target="../slideLayouts/slideLayout58.xml"/><Relationship Id="rId2" Type="http://schemas.openxmlformats.org/officeDocument/2006/relationships/slideLayout" Target="../slideLayouts/slideLayout48.xml"/><Relationship Id="rId1" Type="http://schemas.openxmlformats.org/officeDocument/2006/relationships/slideLayout" Target="../slideLayouts/slideLayout47.xml"/><Relationship Id="rId6" Type="http://schemas.openxmlformats.org/officeDocument/2006/relationships/slideLayout" Target="../slideLayouts/slideLayout52.xml"/><Relationship Id="rId11" Type="http://schemas.openxmlformats.org/officeDocument/2006/relationships/slideLayout" Target="../slideLayouts/slideLayout57.xml"/><Relationship Id="rId5" Type="http://schemas.openxmlformats.org/officeDocument/2006/relationships/slideLayout" Target="../slideLayouts/slideLayout51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56.xml"/><Relationship Id="rId4" Type="http://schemas.openxmlformats.org/officeDocument/2006/relationships/slideLayout" Target="../slideLayouts/slideLayout50.xml"/><Relationship Id="rId9" Type="http://schemas.openxmlformats.org/officeDocument/2006/relationships/slideLayout" Target="../slideLayouts/slideLayout55.xml"/><Relationship Id="rId14" Type="http://schemas.openxmlformats.org/officeDocument/2006/relationships/image" Target="../media/image1.pn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6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5.xml"/><Relationship Id="rId12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0.xml"/><Relationship Id="rId1" Type="http://schemas.openxmlformats.org/officeDocument/2006/relationships/slideLayout" Target="../slideLayouts/slideLayout59.xml"/><Relationship Id="rId6" Type="http://schemas.openxmlformats.org/officeDocument/2006/relationships/slideLayout" Target="../slideLayouts/slideLayout64.xml"/><Relationship Id="rId11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3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2.xml"/><Relationship Id="rId9" Type="http://schemas.openxmlformats.org/officeDocument/2006/relationships/slideLayout" Target="../slideLayouts/slideLayout67.xml"/><Relationship Id="rId14" Type="http://schemas.openxmlformats.org/officeDocument/2006/relationships/image" Target="../media/image1.pn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8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12" Type="http://schemas.openxmlformats.org/officeDocument/2006/relationships/slideLayout" Target="../slideLayouts/slideLayout82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11" Type="http://schemas.openxmlformats.org/officeDocument/2006/relationships/slideLayout" Target="../slideLayouts/slideLayout81.xml"/><Relationship Id="rId5" Type="http://schemas.openxmlformats.org/officeDocument/2006/relationships/slideLayout" Target="../slideLayouts/slideLayout7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80.xml"/><Relationship Id="rId4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9.xml"/><Relationship Id="rId14" Type="http://schemas.openxmlformats.org/officeDocument/2006/relationships/image" Target="../media/image1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0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5.xml"/><Relationship Id="rId7" Type="http://schemas.openxmlformats.org/officeDocument/2006/relationships/slideLayout" Target="../slideLayouts/slideLayout89.xml"/><Relationship Id="rId12" Type="http://schemas.openxmlformats.org/officeDocument/2006/relationships/slideLayout" Target="../slideLayouts/slideLayout94.xml"/><Relationship Id="rId2" Type="http://schemas.openxmlformats.org/officeDocument/2006/relationships/slideLayout" Target="../slideLayouts/slideLayout84.xml"/><Relationship Id="rId1" Type="http://schemas.openxmlformats.org/officeDocument/2006/relationships/slideLayout" Target="../slideLayouts/slideLayout83.xml"/><Relationship Id="rId6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93.xml"/><Relationship Id="rId5" Type="http://schemas.openxmlformats.org/officeDocument/2006/relationships/slideLayout" Target="../slideLayouts/slideLayout87.xml"/><Relationship Id="rId10" Type="http://schemas.openxmlformats.org/officeDocument/2006/relationships/slideLayout" Target="../slideLayouts/slideLayout92.xml"/><Relationship Id="rId4" Type="http://schemas.openxmlformats.org/officeDocument/2006/relationships/slideLayout" Target="../slideLayouts/slideLayout86.xml"/><Relationship Id="rId9" Type="http://schemas.openxmlformats.org/officeDocument/2006/relationships/slideLayout" Target="../slideLayouts/slideLayout91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2.xml"/><Relationship Id="rId3" Type="http://schemas.openxmlformats.org/officeDocument/2006/relationships/slideLayout" Target="../slideLayouts/slideLayout97.xml"/><Relationship Id="rId7" Type="http://schemas.openxmlformats.org/officeDocument/2006/relationships/slideLayout" Target="../slideLayouts/slideLayout101.xml"/><Relationship Id="rId2" Type="http://schemas.openxmlformats.org/officeDocument/2006/relationships/slideLayout" Target="../slideLayouts/slideLayout96.xml"/><Relationship Id="rId1" Type="http://schemas.openxmlformats.org/officeDocument/2006/relationships/slideLayout" Target="../slideLayouts/slideLayout95.xml"/><Relationship Id="rId6" Type="http://schemas.openxmlformats.org/officeDocument/2006/relationships/slideLayout" Target="../slideLayouts/slideLayout100.xml"/><Relationship Id="rId5" Type="http://schemas.openxmlformats.org/officeDocument/2006/relationships/slideLayout" Target="../slideLayouts/slideLayout99.xml"/><Relationship Id="rId10" Type="http://schemas.openxmlformats.org/officeDocument/2006/relationships/theme" Target="../theme/theme9.xml"/><Relationship Id="rId4" Type="http://schemas.openxmlformats.org/officeDocument/2006/relationships/slideLayout" Target="../slideLayouts/slideLayout98.xml"/><Relationship Id="rId9" Type="http://schemas.openxmlformats.org/officeDocument/2006/relationships/slideLayout" Target="../slideLayouts/slideLayout10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0"/>
          <p:cNvSpPr/>
          <p:nvPr userDrawn="1"/>
        </p:nvSpPr>
        <p:spPr>
          <a:xfrm rot="16200000">
            <a:off x="8694253" y="3380894"/>
            <a:ext cx="3492488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19"/>
            <a:ext cx="826348" cy="567695"/>
          </a:xfrm>
          <a:prstGeom prst="rect">
            <a:avLst/>
          </a:prstGeom>
        </p:spPr>
      </p:pic>
      <p:sp>
        <p:nvSpPr>
          <p:cNvPr id="4" name="Right Triangle 10"/>
          <p:cNvSpPr/>
          <p:nvPr userDrawn="1"/>
        </p:nvSpPr>
        <p:spPr>
          <a:xfrm>
            <a:off x="-9083" y="8"/>
            <a:ext cx="1314306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13314" tIns="56656" rIns="113314" bIns="56656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49" y="487365"/>
            <a:ext cx="551088" cy="56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5604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2" r:id="rId10"/>
    <p:sldLayoutId id="2147483793" r:id="rId11"/>
    <p:sldLayoutId id="2147483795" r:id="rId12"/>
  </p:sldLayoutIdLst>
  <p:hf hdr="0" dt="0"/>
  <p:txStyles>
    <p:titleStyle>
      <a:lvl1pPr algn="l" defTabSz="1133143" rtl="0" eaLnBrk="1" latinLnBrk="0" hangingPunct="1">
        <a:lnSpc>
          <a:spcPct val="90000"/>
        </a:lnSpc>
        <a:spcBef>
          <a:spcPct val="0"/>
        </a:spcBef>
        <a:buNone/>
        <a:defRPr sz="5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3288" indent="-283288" algn="l" defTabSz="1133143" rtl="0" eaLnBrk="1" latinLnBrk="0" hangingPunct="1">
        <a:lnSpc>
          <a:spcPct val="90000"/>
        </a:lnSpc>
        <a:spcBef>
          <a:spcPts val="124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49858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16433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983007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549581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3116154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682728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4249300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815873" indent="-283288" algn="l" defTabSz="1133143" rtl="0" eaLnBrk="1" latinLnBrk="0" hangingPunct="1">
        <a:lnSpc>
          <a:spcPct val="90000"/>
        </a:lnSpc>
        <a:spcBef>
          <a:spcPts val="621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66574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143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99722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266295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832866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399440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966015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532587" algn="l" defTabSz="113314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3317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30" r:id="rId8"/>
    <p:sldLayoutId id="2147483831" r:id="rId9"/>
    <p:sldLayoutId id="2147483849" r:id="rId10"/>
  </p:sldLayoutIdLst>
  <p:hf hdr="0" ftr="0" dt="0"/>
  <p:txStyles>
    <p:titleStyle>
      <a:lvl1pPr algn="ctr" defTabSz="1220195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73" indent="-457573" algn="l" defTabSz="122019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408" indent="-381311" algn="l" defTabSz="1220195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244" indent="-305049" algn="l" defTabSz="122019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340" indent="-305049" algn="l" defTabSz="122019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437" indent="-305049" algn="l" defTabSz="122019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535" indent="-305049" algn="l" defTabSz="12201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632" indent="-305049" algn="l" defTabSz="12201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731" indent="-305049" algn="l" defTabSz="12201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827" indent="-305049" algn="l" defTabSz="122019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97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195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292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389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487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583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682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779" algn="l" defTabSz="122019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091" y="366140"/>
            <a:ext cx="10514231" cy="1329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091" y="1830696"/>
            <a:ext cx="10514231" cy="43634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091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075" y="6374007"/>
            <a:ext cx="4114264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09479" y="6374007"/>
            <a:ext cx="2742843" cy="3661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1" name="Google Shape;11;p1">
            <a:hlinkClick r:id="rId14"/>
          </p:cNvPr>
          <p:cNvPicPr preferRelativeResize="0"/>
          <p:nvPr/>
        </p:nvPicPr>
        <p:blipFill rotWithShape="1">
          <a:blip r:embed="rId15" cstate="print">
            <a:alphaModFix/>
          </a:blip>
          <a:srcRect/>
          <a:stretch/>
        </p:blipFill>
        <p:spPr>
          <a:xfrm>
            <a:off x="-1193844" y="368413"/>
            <a:ext cx="757663" cy="7598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433950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836" r:id="rId1"/>
    <p:sldLayoutId id="2147483837" r:id="rId2"/>
    <p:sldLayoutId id="2147483839" r:id="rId3"/>
    <p:sldLayoutId id="2147483840" r:id="rId4"/>
    <p:sldLayoutId id="2147483841" r:id="rId5"/>
    <p:sldLayoutId id="2147483842" r:id="rId6"/>
    <p:sldLayoutId id="2147483843" r:id="rId7"/>
    <p:sldLayoutId id="2147483844" r:id="rId8"/>
    <p:sldLayoutId id="2147483845" r:id="rId9"/>
    <p:sldLayoutId id="2147483846" r:id="rId10"/>
    <p:sldLayoutId id="2147483847" r:id="rId11"/>
    <p:sldLayoutId id="2147483848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0"/>
          <p:cNvSpPr/>
          <p:nvPr userDrawn="1"/>
        </p:nvSpPr>
        <p:spPr>
          <a:xfrm rot="16200000">
            <a:off x="8694255" y="3380894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4"/>
            <a:ext cx="826348" cy="567697"/>
          </a:xfrm>
          <a:prstGeom prst="rect">
            <a:avLst/>
          </a:prstGeom>
        </p:spPr>
      </p:pic>
      <p:sp>
        <p:nvSpPr>
          <p:cNvPr id="4" name="Right Triangle 10"/>
          <p:cNvSpPr/>
          <p:nvPr userDrawn="1"/>
        </p:nvSpPr>
        <p:spPr>
          <a:xfrm>
            <a:off x="-9070" y="12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68" tIns="45684" rIns="91368" bIns="45684" rtlCol="0" anchor="ctr"/>
          <a:lstStyle/>
          <a:p>
            <a:pPr algn="ctr" defTabSz="913679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48" y="487365"/>
            <a:ext cx="551088" cy="56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746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4" r:id="rId10"/>
  </p:sldLayoutIdLst>
  <p:hf hdr="0" dt="0"/>
  <p:txStyles>
    <p:titleStyle>
      <a:lvl1pPr algn="l" defTabSz="91367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1" indent="-228421" algn="l" defTabSz="91367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62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0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41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83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622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64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303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45" indent="-228421" algn="l" defTabSz="91367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35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9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23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62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198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38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82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724" algn="l" defTabSz="913679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44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5" r:id="rId8"/>
    <p:sldLayoutId id="2147483696" r:id="rId9"/>
    <p:sldLayoutId id="2147483733" r:id="rId10"/>
    <p:sldLayoutId id="2147483734" r:id="rId11"/>
    <p:sldLayoutId id="2147483735" r:id="rId12"/>
  </p:sldLayoutIdLst>
  <p:hf hdr="0" ftr="0" dt="0"/>
  <p:txStyles>
    <p:titleStyle>
      <a:lvl1pPr algn="ctr" defTabSz="1219309" rtl="0" eaLnBrk="1" latinLnBrk="0" hangingPunct="1"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34" indent="-457234" algn="l" defTabSz="1219309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85" indent="-381032" algn="l" defTabSz="1219309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132" indent="-304826" algn="l" defTabSz="1219309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785" indent="-304826" algn="l" defTabSz="1219309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441" indent="-304826" algn="l" defTabSz="1219309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3094" indent="-304826" algn="l" defTabSz="121930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744" indent="-304826" algn="l" defTabSz="121930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401" indent="-304826" algn="l" defTabSz="121930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2053" indent="-304826" algn="l" defTabSz="1219309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53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309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963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615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269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921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575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232" algn="l" defTabSz="1219309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338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6" r:id="rId8"/>
    <p:sldLayoutId id="2147483707" r:id="rId9"/>
    <p:sldLayoutId id="2147483736" r:id="rId10"/>
    <p:sldLayoutId id="2147483737" r:id="rId11"/>
    <p:sldLayoutId id="2147483738" r:id="rId12"/>
  </p:sldLayoutIdLst>
  <p:hf hdr="0" ftr="0" dt="0"/>
  <p:txStyles>
    <p:titleStyle>
      <a:lvl1pPr algn="ctr" defTabSz="1219235" rtl="0" eaLnBrk="1" latinLnBrk="0" hangingPunct="1">
        <a:spcBef>
          <a:spcPct val="0"/>
        </a:spcBef>
        <a:buNone/>
        <a:defRPr sz="6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10" indent="-457210" algn="l" defTabSz="1219235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0627" indent="-381010" algn="l" defTabSz="1219235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4042" indent="-304808" algn="l" defTabSz="1219235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659" indent="-304808" algn="l" defTabSz="1219235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78" indent="-304808" algn="l" defTabSz="1219235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93" indent="-304808" algn="l" defTabSz="12192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512" indent="-304808" algn="l" defTabSz="12192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2129" indent="-304808" algn="l" defTabSz="12192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746" indent="-304808" algn="l" defTabSz="1219235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17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35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54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72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89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702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323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940" algn="l" defTabSz="121923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0"/>
          <p:cNvSpPr/>
          <p:nvPr userDrawn="1"/>
        </p:nvSpPr>
        <p:spPr>
          <a:xfrm rot="16200000">
            <a:off x="8694259" y="3380890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0"/>
            <a:ext cx="826348" cy="567697"/>
          </a:xfrm>
          <a:prstGeom prst="rect">
            <a:avLst/>
          </a:prstGeom>
        </p:spPr>
      </p:pic>
      <p:sp>
        <p:nvSpPr>
          <p:cNvPr id="4" name="Right Triangle 10"/>
          <p:cNvSpPr/>
          <p:nvPr userDrawn="1"/>
        </p:nvSpPr>
        <p:spPr>
          <a:xfrm>
            <a:off x="-9074" y="5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48" y="487357"/>
            <a:ext cx="551088" cy="56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17501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39" r:id="rId11"/>
    <p:sldLayoutId id="2147483740" r:id="rId12"/>
  </p:sldLayoutIdLst>
  <p:hf hdr="0" dt="0"/>
  <p:txStyles>
    <p:titleStyle>
      <a:lvl1pPr algn="l" defTabSz="91384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61" indent="-228461" algn="l" defTabSz="91384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385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04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225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47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68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90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912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833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9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42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65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86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05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530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51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372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Triangle 10"/>
          <p:cNvSpPr/>
          <p:nvPr userDrawn="1"/>
        </p:nvSpPr>
        <p:spPr>
          <a:xfrm rot="16200000">
            <a:off x="8694259" y="3380890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0"/>
            <a:ext cx="826348" cy="567697"/>
          </a:xfrm>
          <a:prstGeom prst="rect">
            <a:avLst/>
          </a:prstGeom>
        </p:spPr>
      </p:pic>
      <p:sp>
        <p:nvSpPr>
          <p:cNvPr id="4" name="Right Triangle 10"/>
          <p:cNvSpPr/>
          <p:nvPr userDrawn="1"/>
        </p:nvSpPr>
        <p:spPr>
          <a:xfrm>
            <a:off x="-9074" y="5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48" y="487357"/>
            <a:ext cx="551088" cy="563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45687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</p:sldLayoutIdLst>
  <p:hf hdr="0" dt="0"/>
  <p:txStyles>
    <p:titleStyle>
      <a:lvl1pPr algn="l" defTabSz="91384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61" indent="-228461" algn="l" defTabSz="91384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385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304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9225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2056147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3068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990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912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833" indent="-228461" algn="l" defTabSz="91384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19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42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765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686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05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530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451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372" algn="l" defTabSz="91384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5403"/>
            <a:ext cx="10971372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960" tIns="51977" rIns="103960" bIns="5197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521" y="1604649"/>
            <a:ext cx="10971372" cy="4538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960" tIns="51977" rIns="103960" bIns="5197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74010"/>
            <a:ext cx="2844430" cy="366140"/>
          </a:xfrm>
          <a:prstGeom prst="rect">
            <a:avLst/>
          </a:prstGeom>
        </p:spPr>
        <p:txBody>
          <a:bodyPr vert="horz" lIns="103960" tIns="51977" rIns="103960" bIns="51977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E42A7DC-C551-4682-9690-F0BC7EB4853A}" type="datetimeFigureOut">
              <a:rPr lang="ru-RU"/>
              <a:pPr>
                <a:defRPr/>
              </a:pPr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74010"/>
            <a:ext cx="3860297" cy="366140"/>
          </a:xfrm>
          <a:prstGeom prst="rect">
            <a:avLst/>
          </a:prstGeom>
        </p:spPr>
        <p:txBody>
          <a:bodyPr vert="horz" lIns="103960" tIns="51977" rIns="103960" bIns="51977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74010"/>
            <a:ext cx="2844430" cy="366140"/>
          </a:xfrm>
          <a:prstGeom prst="rect">
            <a:avLst/>
          </a:prstGeom>
        </p:spPr>
        <p:txBody>
          <a:bodyPr vert="horz" lIns="103960" tIns="51977" rIns="103960" bIns="51977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9C09E167-8245-429C-BF1A-396989C247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ight Triangle 10"/>
          <p:cNvSpPr/>
          <p:nvPr userDrawn="1"/>
        </p:nvSpPr>
        <p:spPr>
          <a:xfrm rot="16200000">
            <a:off x="8694259" y="3380890"/>
            <a:ext cx="3492486" cy="3499835"/>
          </a:xfrm>
          <a:custGeom>
            <a:avLst/>
            <a:gdLst>
              <a:gd name="connsiteX0" fmla="*/ 0 w 1303584"/>
              <a:gd name="connsiteY0" fmla="*/ 0 h 2674793"/>
              <a:gd name="connsiteX1" fmla="*/ 1086316 w 1303584"/>
              <a:gd name="connsiteY1" fmla="*/ 0 h 2674793"/>
              <a:gd name="connsiteX2" fmla="*/ 1303584 w 1303584"/>
              <a:gd name="connsiteY2" fmla="*/ 217268 h 2674793"/>
              <a:gd name="connsiteX3" fmla="*/ 1303584 w 1303584"/>
              <a:gd name="connsiteY3" fmla="*/ 2674793 h 2674793"/>
              <a:gd name="connsiteX4" fmla="*/ 0 w 1303584"/>
              <a:gd name="connsiteY4" fmla="*/ 2674793 h 2674793"/>
              <a:gd name="connsiteX5" fmla="*/ 0 w 1303584"/>
              <a:gd name="connsiteY5" fmla="*/ 0 h 2674793"/>
              <a:gd name="connsiteX0" fmla="*/ 0 w 1307554"/>
              <a:gd name="connsiteY0" fmla="*/ 0 h 3496322"/>
              <a:gd name="connsiteX1" fmla="*/ 1090286 w 1307554"/>
              <a:gd name="connsiteY1" fmla="*/ 821529 h 3496322"/>
              <a:gd name="connsiteX2" fmla="*/ 1307554 w 1307554"/>
              <a:gd name="connsiteY2" fmla="*/ 1038797 h 3496322"/>
              <a:gd name="connsiteX3" fmla="*/ 1307554 w 1307554"/>
              <a:gd name="connsiteY3" fmla="*/ 3496322 h 3496322"/>
              <a:gd name="connsiteX4" fmla="*/ 3970 w 1307554"/>
              <a:gd name="connsiteY4" fmla="*/ 3496322 h 3496322"/>
              <a:gd name="connsiteX5" fmla="*/ 0 w 1307554"/>
              <a:gd name="connsiteY5" fmla="*/ 0 h 3496322"/>
              <a:gd name="connsiteX0" fmla="*/ 382 w 1303967"/>
              <a:gd name="connsiteY0" fmla="*/ 0 h 3500291"/>
              <a:gd name="connsiteX1" fmla="*/ 1086699 w 1303967"/>
              <a:gd name="connsiteY1" fmla="*/ 825498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1303967"/>
              <a:gd name="connsiteY0" fmla="*/ 0 h 3500291"/>
              <a:gd name="connsiteX1" fmla="*/ 896199 w 1303967"/>
              <a:gd name="connsiteY1" fmla="*/ 2361405 h 3500291"/>
              <a:gd name="connsiteX2" fmla="*/ 1303967 w 1303967"/>
              <a:gd name="connsiteY2" fmla="*/ 1042766 h 3500291"/>
              <a:gd name="connsiteX3" fmla="*/ 1303967 w 1303967"/>
              <a:gd name="connsiteY3" fmla="*/ 3500291 h 3500291"/>
              <a:gd name="connsiteX4" fmla="*/ 383 w 1303967"/>
              <a:gd name="connsiteY4" fmla="*/ 3500291 h 3500291"/>
              <a:gd name="connsiteX5" fmla="*/ 382 w 1303967"/>
              <a:gd name="connsiteY5" fmla="*/ 0 h 3500291"/>
              <a:gd name="connsiteX0" fmla="*/ 382 w 2081842"/>
              <a:gd name="connsiteY0" fmla="*/ 0 h 3500291"/>
              <a:gd name="connsiteX1" fmla="*/ 896199 w 2081842"/>
              <a:gd name="connsiteY1" fmla="*/ 2361405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2081842"/>
              <a:gd name="connsiteY0" fmla="*/ 0 h 3500291"/>
              <a:gd name="connsiteX1" fmla="*/ 1154168 w 2081842"/>
              <a:gd name="connsiteY1" fmla="*/ 2353470 h 3500291"/>
              <a:gd name="connsiteX2" fmla="*/ 2081842 w 2081842"/>
              <a:gd name="connsiteY2" fmla="*/ 3245423 h 3500291"/>
              <a:gd name="connsiteX3" fmla="*/ 1303967 w 2081842"/>
              <a:gd name="connsiteY3" fmla="*/ 3500291 h 3500291"/>
              <a:gd name="connsiteX4" fmla="*/ 383 w 2081842"/>
              <a:gd name="connsiteY4" fmla="*/ 3500291 h 3500291"/>
              <a:gd name="connsiteX5" fmla="*/ 382 w 2081842"/>
              <a:gd name="connsiteY5" fmla="*/ 0 h 3500291"/>
              <a:gd name="connsiteX0" fmla="*/ 382 w 3482813"/>
              <a:gd name="connsiteY0" fmla="*/ 0 h 3500291"/>
              <a:gd name="connsiteX1" fmla="*/ 1154168 w 3482813"/>
              <a:gd name="connsiteY1" fmla="*/ 2353470 h 3500291"/>
              <a:gd name="connsiteX2" fmla="*/ 3482813 w 3482813"/>
              <a:gd name="connsiteY2" fmla="*/ 3499426 h 3500291"/>
              <a:gd name="connsiteX3" fmla="*/ 1303967 w 3482813"/>
              <a:gd name="connsiteY3" fmla="*/ 3500291 h 3500291"/>
              <a:gd name="connsiteX4" fmla="*/ 383 w 3482813"/>
              <a:gd name="connsiteY4" fmla="*/ 3500291 h 3500291"/>
              <a:gd name="connsiteX5" fmla="*/ 382 w 3482813"/>
              <a:gd name="connsiteY5" fmla="*/ 0 h 35002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482813" h="3500291">
                <a:moveTo>
                  <a:pt x="382" y="0"/>
                </a:moveTo>
                <a:lnTo>
                  <a:pt x="1154168" y="2353470"/>
                </a:lnTo>
                <a:lnTo>
                  <a:pt x="3482813" y="3499426"/>
                </a:lnTo>
                <a:lnTo>
                  <a:pt x="1303967" y="3500291"/>
                </a:lnTo>
                <a:lnTo>
                  <a:pt x="383" y="3500291"/>
                </a:lnTo>
                <a:cubicBezTo>
                  <a:pt x="-940" y="2334850"/>
                  <a:pt x="1705" y="1165441"/>
                  <a:pt x="382" y="0"/>
                </a:cubicBezTo>
                <a:close/>
              </a:path>
            </a:pathLst>
          </a:custGeom>
          <a:solidFill>
            <a:srgbClr val="97D7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8" name="Picture 2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2925" y="6064520"/>
            <a:ext cx="826348" cy="567697"/>
          </a:xfrm>
          <a:prstGeom prst="rect">
            <a:avLst/>
          </a:prstGeom>
        </p:spPr>
      </p:pic>
      <p:sp>
        <p:nvSpPr>
          <p:cNvPr id="9" name="Right Triangle 10"/>
          <p:cNvSpPr/>
          <p:nvPr userDrawn="1"/>
        </p:nvSpPr>
        <p:spPr>
          <a:xfrm>
            <a:off x="-9074" y="5"/>
            <a:ext cx="1314305" cy="2685407"/>
          </a:xfrm>
          <a:custGeom>
            <a:avLst/>
            <a:gdLst>
              <a:gd name="connsiteX0" fmla="*/ 0 w 3791912"/>
              <a:gd name="connsiteY0" fmla="*/ 3791912 h 3791912"/>
              <a:gd name="connsiteX1" fmla="*/ 0 w 3791912"/>
              <a:gd name="connsiteY1" fmla="*/ 0 h 3791912"/>
              <a:gd name="connsiteX2" fmla="*/ 3791912 w 3791912"/>
              <a:gd name="connsiteY2" fmla="*/ 3791912 h 3791912"/>
              <a:gd name="connsiteX3" fmla="*/ 0 w 3791912"/>
              <a:gd name="connsiteY3" fmla="*/ 3791912 h 3791912"/>
              <a:gd name="connsiteX0" fmla="*/ 0 w 1296735"/>
              <a:gd name="connsiteY0" fmla="*/ 3795058 h 3795058"/>
              <a:gd name="connsiteX1" fmla="*/ 0 w 1296735"/>
              <a:gd name="connsiteY1" fmla="*/ 3146 h 3795058"/>
              <a:gd name="connsiteX2" fmla="*/ 1296735 w 1296735"/>
              <a:gd name="connsiteY2" fmla="*/ 0 h 3795058"/>
              <a:gd name="connsiteX3" fmla="*/ 0 w 1296735"/>
              <a:gd name="connsiteY3" fmla="*/ 3795058 h 3795058"/>
              <a:gd name="connsiteX0" fmla="*/ 22411 w 1296735"/>
              <a:gd name="connsiteY0" fmla="*/ 2838823 h 2838823"/>
              <a:gd name="connsiteX1" fmla="*/ 0 w 1296735"/>
              <a:gd name="connsiteY1" fmla="*/ 3146 h 2838823"/>
              <a:gd name="connsiteX2" fmla="*/ 1296735 w 1296735"/>
              <a:gd name="connsiteY2" fmla="*/ 0 h 2838823"/>
              <a:gd name="connsiteX3" fmla="*/ 22411 w 1296735"/>
              <a:gd name="connsiteY3" fmla="*/ 2838823 h 2838823"/>
              <a:gd name="connsiteX0" fmla="*/ 4320 w 1296735"/>
              <a:gd name="connsiteY0" fmla="*/ 2618107 h 2618107"/>
              <a:gd name="connsiteX1" fmla="*/ 0 w 1296735"/>
              <a:gd name="connsiteY1" fmla="*/ 3146 h 2618107"/>
              <a:gd name="connsiteX2" fmla="*/ 1296735 w 1296735"/>
              <a:gd name="connsiteY2" fmla="*/ 0 h 2618107"/>
              <a:gd name="connsiteX3" fmla="*/ 4320 w 1296735"/>
              <a:gd name="connsiteY3" fmla="*/ 2618107 h 2618107"/>
              <a:gd name="connsiteX0" fmla="*/ 11455 w 1296735"/>
              <a:gd name="connsiteY0" fmla="*/ 2600269 h 2600269"/>
              <a:gd name="connsiteX1" fmla="*/ 0 w 1296735"/>
              <a:gd name="connsiteY1" fmla="*/ 3146 h 2600269"/>
              <a:gd name="connsiteX2" fmla="*/ 1296735 w 1296735"/>
              <a:gd name="connsiteY2" fmla="*/ 0 h 2600269"/>
              <a:gd name="connsiteX3" fmla="*/ 11455 w 1296735"/>
              <a:gd name="connsiteY3" fmla="*/ 2600269 h 2600269"/>
              <a:gd name="connsiteX0" fmla="*/ 4321 w 1296735"/>
              <a:gd name="connsiteY0" fmla="*/ 2675185 h 2675185"/>
              <a:gd name="connsiteX1" fmla="*/ 0 w 1296735"/>
              <a:gd name="connsiteY1" fmla="*/ 3146 h 2675185"/>
              <a:gd name="connsiteX2" fmla="*/ 1296735 w 1296735"/>
              <a:gd name="connsiteY2" fmla="*/ 0 h 2675185"/>
              <a:gd name="connsiteX3" fmla="*/ 4321 w 1296735"/>
              <a:gd name="connsiteY3" fmla="*/ 2675185 h 2675185"/>
              <a:gd name="connsiteX0" fmla="*/ 4321 w 1296735"/>
              <a:gd name="connsiteY0" fmla="*/ 2672039 h 2672039"/>
              <a:gd name="connsiteX1" fmla="*/ 0 w 1296735"/>
              <a:gd name="connsiteY1" fmla="*/ 0 h 2672039"/>
              <a:gd name="connsiteX2" fmla="*/ 1296735 w 1296735"/>
              <a:gd name="connsiteY2" fmla="*/ 421 h 2672039"/>
              <a:gd name="connsiteX3" fmla="*/ 4321 w 1296735"/>
              <a:gd name="connsiteY3" fmla="*/ 2672039 h 2672039"/>
              <a:gd name="connsiteX0" fmla="*/ 4321 w 1300302"/>
              <a:gd name="connsiteY0" fmla="*/ 2672039 h 2672039"/>
              <a:gd name="connsiteX1" fmla="*/ 0 w 1300302"/>
              <a:gd name="connsiteY1" fmla="*/ 0 h 2672039"/>
              <a:gd name="connsiteX2" fmla="*/ 1300302 w 1300302"/>
              <a:gd name="connsiteY2" fmla="*/ 421 h 2672039"/>
              <a:gd name="connsiteX3" fmla="*/ 4321 w 1300302"/>
              <a:gd name="connsiteY3" fmla="*/ 2672039 h 2672039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4793 h 2674793"/>
              <a:gd name="connsiteX1" fmla="*/ 0 w 1303477"/>
              <a:gd name="connsiteY1" fmla="*/ 2754 h 2674793"/>
              <a:gd name="connsiteX2" fmla="*/ 1303477 w 1303477"/>
              <a:gd name="connsiteY2" fmla="*/ 0 h 2674793"/>
              <a:gd name="connsiteX3" fmla="*/ 4321 w 1303477"/>
              <a:gd name="connsiteY3" fmla="*/ 2674793 h 2674793"/>
              <a:gd name="connsiteX0" fmla="*/ 4321 w 1303477"/>
              <a:gd name="connsiteY0" fmla="*/ 2677968 h 2677968"/>
              <a:gd name="connsiteX1" fmla="*/ 0 w 1303477"/>
              <a:gd name="connsiteY1" fmla="*/ 2754 h 2677968"/>
              <a:gd name="connsiteX2" fmla="*/ 1303477 w 1303477"/>
              <a:gd name="connsiteY2" fmla="*/ 0 h 2677968"/>
              <a:gd name="connsiteX3" fmla="*/ 4321 w 1303477"/>
              <a:gd name="connsiteY3" fmla="*/ 2677968 h 2677968"/>
              <a:gd name="connsiteX0" fmla="*/ 1253 w 1303584"/>
              <a:gd name="connsiteY0" fmla="*/ 2674793 h 2674793"/>
              <a:gd name="connsiteX1" fmla="*/ 107 w 1303584"/>
              <a:gd name="connsiteY1" fmla="*/ 2754 h 2674793"/>
              <a:gd name="connsiteX2" fmla="*/ 1303584 w 1303584"/>
              <a:gd name="connsiteY2" fmla="*/ 0 h 2674793"/>
              <a:gd name="connsiteX3" fmla="*/ 1253 w 1303584"/>
              <a:gd name="connsiteY3" fmla="*/ 2674793 h 2674793"/>
              <a:gd name="connsiteX0" fmla="*/ 910 w 1306416"/>
              <a:gd name="connsiteY0" fmla="*/ 2677968 h 2677968"/>
              <a:gd name="connsiteX1" fmla="*/ 2939 w 1306416"/>
              <a:gd name="connsiteY1" fmla="*/ 2754 h 2677968"/>
              <a:gd name="connsiteX2" fmla="*/ 1306416 w 1306416"/>
              <a:gd name="connsiteY2" fmla="*/ 0 h 2677968"/>
              <a:gd name="connsiteX3" fmla="*/ 910 w 1306416"/>
              <a:gd name="connsiteY3" fmla="*/ 2677968 h 2677968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910 w 1306416"/>
              <a:gd name="connsiteY0" fmla="*/ 2679024 h 2679024"/>
              <a:gd name="connsiteX1" fmla="*/ 2939 w 1306416"/>
              <a:gd name="connsiteY1" fmla="*/ 0 h 2679024"/>
              <a:gd name="connsiteX2" fmla="*/ 1306416 w 1306416"/>
              <a:gd name="connsiteY2" fmla="*/ 1056 h 2679024"/>
              <a:gd name="connsiteX3" fmla="*/ 910 w 1306416"/>
              <a:gd name="connsiteY3" fmla="*/ 2679024 h 2679024"/>
              <a:gd name="connsiteX0" fmla="*/ 1973 w 1307479"/>
              <a:gd name="connsiteY0" fmla="*/ 2677968 h 2677968"/>
              <a:gd name="connsiteX1" fmla="*/ 0 w 1307479"/>
              <a:gd name="connsiteY1" fmla="*/ 2957 h 2677968"/>
              <a:gd name="connsiteX2" fmla="*/ 1307479 w 1307479"/>
              <a:gd name="connsiteY2" fmla="*/ 0 h 2677968"/>
              <a:gd name="connsiteX3" fmla="*/ 1973 w 1307479"/>
              <a:gd name="connsiteY3" fmla="*/ 2677968 h 2677968"/>
              <a:gd name="connsiteX0" fmla="*/ 9977 w 1315483"/>
              <a:gd name="connsiteY0" fmla="*/ 2677968 h 2677968"/>
              <a:gd name="connsiteX1" fmla="*/ 0 w 1315483"/>
              <a:gd name="connsiteY1" fmla="*/ 2957 h 2677968"/>
              <a:gd name="connsiteX2" fmla="*/ 1315483 w 1315483"/>
              <a:gd name="connsiteY2" fmla="*/ 0 h 2677968"/>
              <a:gd name="connsiteX3" fmla="*/ 9977 w 1315483"/>
              <a:gd name="connsiteY3" fmla="*/ 2677968 h 2677968"/>
              <a:gd name="connsiteX0" fmla="*/ 1973 w 1307479"/>
              <a:gd name="connsiteY0" fmla="*/ 2679023 h 2679023"/>
              <a:gd name="connsiteX1" fmla="*/ 0 w 1307479"/>
              <a:gd name="connsiteY1" fmla="*/ 0 h 2679023"/>
              <a:gd name="connsiteX2" fmla="*/ 1307479 w 1307479"/>
              <a:gd name="connsiteY2" fmla="*/ 1055 h 2679023"/>
              <a:gd name="connsiteX3" fmla="*/ 1973 w 1307479"/>
              <a:gd name="connsiteY3" fmla="*/ 2679023 h 2679023"/>
              <a:gd name="connsiteX0" fmla="*/ 5974 w 1311480"/>
              <a:gd name="connsiteY0" fmla="*/ 2679023 h 2679023"/>
              <a:gd name="connsiteX1" fmla="*/ 0 w 1311480"/>
              <a:gd name="connsiteY1" fmla="*/ 0 h 2679023"/>
              <a:gd name="connsiteX2" fmla="*/ 1311480 w 1311480"/>
              <a:gd name="connsiteY2" fmla="*/ 1055 h 2679023"/>
              <a:gd name="connsiteX3" fmla="*/ 5974 w 1311480"/>
              <a:gd name="connsiteY3" fmla="*/ 2679023 h 26790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1480" h="2679023">
                <a:moveTo>
                  <a:pt x="5974" y="2679023"/>
                </a:moveTo>
                <a:cubicBezTo>
                  <a:pt x="2156" y="1813315"/>
                  <a:pt x="3818" y="865708"/>
                  <a:pt x="0" y="0"/>
                </a:cubicBezTo>
                <a:lnTo>
                  <a:pt x="1311480" y="1055"/>
                </a:lnTo>
                <a:lnTo>
                  <a:pt x="5974" y="2679023"/>
                </a:lnTo>
                <a:close/>
              </a:path>
            </a:pathLst>
          </a:custGeom>
          <a:solidFill>
            <a:srgbClr val="A6192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385" tIns="45692" rIns="91385" bIns="45692" rtlCol="0" anchor="ctr"/>
          <a:lstStyle/>
          <a:p>
            <a:pPr algn="ctr" defTabSz="913842"/>
            <a:endParaRPr lang="en-US" sz="1700">
              <a:solidFill>
                <a:prstClr val="white"/>
              </a:solidFill>
            </a:endParaRPr>
          </a:p>
        </p:txBody>
      </p:sp>
      <p:pic>
        <p:nvPicPr>
          <p:cNvPr id="10" name="Pictur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4948" y="487357"/>
            <a:ext cx="551088" cy="5635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5" r:id="rId1"/>
    <p:sldLayoutId id="2147483756" r:id="rId2"/>
    <p:sldLayoutId id="2147483757" r:id="rId3"/>
    <p:sldLayoutId id="2147483758" r:id="rId4"/>
    <p:sldLayoutId id="2147483759" r:id="rId5"/>
    <p:sldLayoutId id="2147483760" r:id="rId6"/>
    <p:sldLayoutId id="2147483761" r:id="rId7"/>
    <p:sldLayoutId id="2147483762" r:id="rId8"/>
    <p:sldLayoutId id="2147483763" r:id="rId9"/>
    <p:sldLayoutId id="2147483764" r:id="rId10"/>
    <p:sldLayoutId id="2147483765" r:id="rId11"/>
    <p:sldLayoutId id="2147483766" r:id="rId12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519800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1039600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559399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2079199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89851" indent="-38985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4674" indent="-324873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500" indent="-25989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9296" indent="-25989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9096" indent="-259899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8895" indent="-259899" algn="l" defTabSz="103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8695" indent="-259899" algn="l" defTabSz="103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8495" indent="-259899" algn="l" defTabSz="103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8293" indent="-259899" algn="l" defTabSz="10396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800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9600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9399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9199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8996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8796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8594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8395" algn="l" defTabSz="1039600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609521" y="275404"/>
            <a:ext cx="10971372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948" tIns="51973" rIns="103948" bIns="5197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609521" y="1604649"/>
            <a:ext cx="10971372" cy="45385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948" tIns="51973" rIns="103948" bIns="5197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521" y="6374010"/>
            <a:ext cx="2844430" cy="366140"/>
          </a:xfrm>
          <a:prstGeom prst="rect">
            <a:avLst/>
          </a:prstGeom>
        </p:spPr>
        <p:txBody>
          <a:bodyPr vert="horz" lIns="103948" tIns="51973" rIns="103948" bIns="51973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3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E8032D75-1B4C-4ED2-AB64-C914BF952C6F}" type="datetimeFigureOut">
              <a:rPr lang="ru-RU"/>
              <a:pPr>
                <a:defRPr/>
              </a:pPr>
              <a:t>04.04.2022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058" y="6374010"/>
            <a:ext cx="3860297" cy="366140"/>
          </a:xfrm>
          <a:prstGeom prst="rect">
            <a:avLst/>
          </a:prstGeom>
        </p:spPr>
        <p:txBody>
          <a:bodyPr vert="horz" lIns="103948" tIns="51973" rIns="103948" bIns="51973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6463" y="6374010"/>
            <a:ext cx="2844430" cy="366140"/>
          </a:xfrm>
          <a:prstGeom prst="rect">
            <a:avLst/>
          </a:prstGeom>
        </p:spPr>
        <p:txBody>
          <a:bodyPr vert="horz" lIns="103948" tIns="51973" rIns="103948" bIns="51973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3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F1FC58DF-2C18-40E4-AAF0-9BBBBF22244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9" r:id="rId2"/>
    <p:sldLayoutId id="2147483770" r:id="rId3"/>
    <p:sldLayoutId id="2147483771" r:id="rId4"/>
    <p:sldLayoutId id="2147483772" r:id="rId5"/>
    <p:sldLayoutId id="2147483773" r:id="rId6"/>
    <p:sldLayoutId id="2147483774" r:id="rId7"/>
    <p:sldLayoutId id="2147483775" r:id="rId8"/>
    <p:sldLayoutId id="2147483776" r:id="rId9"/>
    <p:sldLayoutId id="2147483777" r:id="rId10"/>
    <p:sldLayoutId id="2147483778" r:id="rId11"/>
    <p:sldLayoutId id="2147483779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5pPr>
      <a:lvl6pPr marL="519740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6pPr>
      <a:lvl7pPr marL="1039483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7pPr>
      <a:lvl8pPr marL="1559226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8pPr>
      <a:lvl9pPr marL="2078966" algn="ctr" rtl="0" eaLnBrk="1" fontAlgn="base" hangingPunct="1">
        <a:spcBef>
          <a:spcPct val="0"/>
        </a:spcBef>
        <a:spcAft>
          <a:spcPct val="0"/>
        </a:spcAft>
        <a:defRPr sz="4900">
          <a:solidFill>
            <a:schemeClr val="tx1"/>
          </a:solidFill>
          <a:latin typeface="Calibri" pitchFamily="34" charset="0"/>
        </a:defRPr>
      </a:lvl9pPr>
    </p:titleStyle>
    <p:bodyStyle>
      <a:lvl1pPr marL="389807" indent="-38980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4578" indent="-324837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299355" indent="-25987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19093" indent="-25987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38835" indent="-259871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58576" indent="-259871" algn="l" defTabSz="1039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78319" indent="-259871" algn="l" defTabSz="1039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898058" indent="-259871" algn="l" defTabSz="1039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17800" indent="-259871" algn="l" defTabSz="1039483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19740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39483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59226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78966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98705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118448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638191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157931" algn="l" defTabSz="1039483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8936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8" r:id="rId8"/>
    <p:sldLayoutId id="2147483819" r:id="rId9"/>
  </p:sldLayoutIdLst>
  <p:hf hdr="0" ftr="0" dt="0"/>
  <p:txStyles>
    <p:titleStyle>
      <a:lvl1pPr algn="ctr" defTabSz="1220051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517" indent="-457517" algn="l" defTabSz="1220051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1291" indent="-381265" algn="l" defTabSz="1220051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5063" indent="-305013" algn="l" defTabSz="1220051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5087" indent="-305013" algn="l" defTabSz="1220051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5113" indent="-305013" algn="l" defTabSz="1220051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55137" indent="-305013" algn="l" defTabSz="1220051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65162" indent="-305013" algn="l" defTabSz="1220051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75189" indent="-305013" algn="l" defTabSz="1220051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85213" indent="-305013" algn="l" defTabSz="1220051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0025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051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0076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0100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0127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0150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0176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0202" algn="l" defTabSz="1220051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3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dilet.zan.kz/rus/docs/V1700015584" TargetMode="External"/><Relationship Id="rId1" Type="http://schemas.openxmlformats.org/officeDocument/2006/relationships/slideLayout" Target="../slideLayouts/slideLayout113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jpe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4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-1076" y="-119969"/>
            <a:ext cx="12191489" cy="6997021"/>
            <a:chOff x="-1076" y="-119972"/>
            <a:chExt cx="12191489" cy="6997021"/>
          </a:xfrm>
        </p:grpSpPr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1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-1076" y="5225140"/>
              <a:ext cx="1808919" cy="1651909"/>
            </a:xfrm>
            <a:prstGeom prst="rect">
              <a:avLst/>
            </a:prstGeom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85425">
              <a:off x="9064869" y="-119972"/>
              <a:ext cx="1068144" cy="1908138"/>
            </a:xfrm>
            <a:prstGeom prst="rect">
              <a:avLst/>
            </a:prstGeom>
          </p:spPr>
        </p:pic>
        <p:cxnSp>
          <p:nvCxnSpPr>
            <p:cNvPr id="15" name="Прямая соединительная линия 14"/>
            <p:cNvCxnSpPr/>
            <p:nvPr/>
          </p:nvCxnSpPr>
          <p:spPr>
            <a:xfrm>
              <a:off x="307734" y="1257300"/>
              <a:ext cx="8322872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0392508" y="1257300"/>
              <a:ext cx="1797905" cy="0"/>
            </a:xfrm>
            <a:prstGeom prst="line">
              <a:avLst/>
            </a:prstGeom>
            <a:ln w="28575">
              <a:solidFill>
                <a:schemeClr val="accent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1480564" y="6519703"/>
            <a:ext cx="418783" cy="366140"/>
          </a:xfrm>
        </p:spPr>
        <p:txBody>
          <a:bodyPr/>
          <a:lstStyle/>
          <a:p>
            <a:pPr>
              <a:defRPr/>
            </a:pPr>
            <a:fld id="{F8DF529D-8AEF-44CB-BD3B-C27B30FCA8BD}" type="slidenum">
              <a:rPr lang="ru-RU" sz="2000">
                <a:solidFill>
                  <a:schemeClr val="bg1"/>
                </a:solidFill>
              </a:rPr>
              <a:pPr>
                <a:defRPr/>
              </a:pPr>
              <a:t>1</a:t>
            </a:fld>
            <a:endParaRPr lang="ru-RU" sz="2000" dirty="0">
              <a:solidFill>
                <a:schemeClr val="bg1"/>
              </a:solidFill>
              <a:latin typeface="Calibri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59536" y="2036758"/>
            <a:ext cx="11668124" cy="2123636"/>
          </a:xfrm>
          <a:prstGeom prst="rect">
            <a:avLst/>
          </a:prstGeom>
        </p:spPr>
        <p:txBody>
          <a:bodyPr wrap="square" lIns="91419" tIns="45709" rIns="91419" bIns="45709">
            <a:spAutoFit/>
          </a:bodyPr>
          <a:lstStyle/>
          <a:p>
            <a:pPr algn="ctr"/>
            <a:r>
              <a:rPr lang="ru-RU" sz="4400" b="1" i="1" dirty="0" err="1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Білім</a:t>
            </a:r>
            <a:r>
              <a:rPr lang="ru-RU" sz="4400" b="1" i="1" dirty="0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 беру </a:t>
            </a:r>
            <a:r>
              <a:rPr lang="ru-RU" sz="4400" b="1" i="1" dirty="0" err="1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ұйымдарында</a:t>
            </a:r>
            <a:endParaRPr lang="ru-RU" sz="4400" b="1" i="1" dirty="0">
              <a:solidFill>
                <a:srgbClr val="224162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4400" b="1" i="1" dirty="0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 err="1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қамқоршылық кеңесінің</a:t>
            </a:r>
            <a:r>
              <a:rPr lang="ru-RU" sz="4400" b="1" i="1" dirty="0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/>
            <a:r>
              <a:rPr lang="ru-RU" sz="4400" b="1" i="1" dirty="0" err="1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жұмысы</a:t>
            </a:r>
            <a:r>
              <a:rPr lang="ru-RU" sz="4400" b="1" i="1" dirty="0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4400" b="1" i="1" dirty="0" err="1">
                <a:solidFill>
                  <a:srgbClr val="224162"/>
                </a:solidFill>
                <a:latin typeface="Arial" pitchFamily="34" charset="0"/>
                <a:cs typeface="Arial" pitchFamily="34" charset="0"/>
              </a:rPr>
              <a:t>туралы</a:t>
            </a:r>
            <a:endParaRPr lang="ru-RU" sz="3600" b="1" i="1" dirty="0">
              <a:solidFill>
                <a:srgbClr val="22416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6108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4" name="Прямая соединительная линия 43"/>
          <p:cNvCxnSpPr/>
          <p:nvPr/>
        </p:nvCxnSpPr>
        <p:spPr>
          <a:xfrm flipV="1">
            <a:off x="117288" y="656122"/>
            <a:ext cx="11870801" cy="3114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Box 73">
            <a:extLst>
              <a:ext uri="{FF2B5EF4-FFF2-40B4-BE49-F238E27FC236}">
                <a16:creationId xmlns:a16="http://schemas.microsoft.com/office/drawing/2014/main" id="{FEC87DAB-55DD-40E8-855C-1BAFFC4A9F51}"/>
              </a:ext>
            </a:extLst>
          </p:cNvPr>
          <p:cNvSpPr txBox="1"/>
          <p:nvPr/>
        </p:nvSpPr>
        <p:spPr>
          <a:xfrm>
            <a:off x="344860" y="1074637"/>
            <a:ext cx="11408228" cy="40626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800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ұйымдарында құрылған қамқоршылық кеңестері Қазақстан Республикасы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және ғылым министрінің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27.07.2017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жылғы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«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беру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ұйымдарында қамқоршылық кеңестің жұмысын ұйымдастыру және 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оны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сайлау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тәртібінің үлгілік қағидаларын бекіту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туралы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» 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№355 </a:t>
            </a:r>
            <a:r>
              <a:rPr lang="ru-RU" sz="2800" b="1" dirty="0" err="1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бұйрығына</a:t>
            </a:r>
            <a:r>
              <a:rPr lang="ru-RU" sz="28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сәйкес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жүзеге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800" b="1" dirty="0" err="1">
                <a:latin typeface="Arial" pitchFamily="34" charset="0"/>
                <a:cs typeface="Arial" pitchFamily="34" charset="0"/>
              </a:rPr>
              <a:t>асырылады</a:t>
            </a:r>
            <a:r>
              <a:rPr lang="ru-RU" sz="2800" b="1" dirty="0">
                <a:latin typeface="Arial" pitchFamily="34" charset="0"/>
                <a:cs typeface="Arial" pitchFamily="34" charset="0"/>
              </a:rPr>
              <a:t>. </a:t>
            </a:r>
          </a:p>
          <a:p>
            <a:pPr algn="ctr"/>
            <a:r>
              <a:rPr lang="en-US" sz="18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  <a:hlinkClick r:id="rId2"/>
              </a:rPr>
              <a:t>https://adilet.zan.kz/rus/docs/V1700015584</a:t>
            </a:r>
            <a:endParaRPr lang="kk-KZ" sz="1800" b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ru-RU" sz="1800" b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Бұл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нормативтік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құжатқа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Білім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және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ғылым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министрінің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 02.04.2018 ж.  № 123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бұйрығымен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өзгерістер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i="1" dirty="0" err="1">
                <a:latin typeface="Arial" pitchFamily="34" charset="0"/>
                <a:cs typeface="Arial" pitchFamily="34" charset="0"/>
              </a:rPr>
              <a:t>енгізілген</a:t>
            </a:r>
            <a:r>
              <a:rPr lang="ru-RU" sz="1800" b="1" i="1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ctr"/>
            <a:r>
              <a:rPr lang="en-US" sz="1800" b="1" u="sng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https://adilet.zan.kz/kaz/docs/V1800016860</a:t>
            </a:r>
            <a:endParaRPr lang="ru-RU" sz="1800" b="1" u="sng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1772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 cstate="print">
            <a:alphaModFix/>
          </a:blip>
          <a:stretch>
            <a:fillRect/>
          </a:stretch>
        </a:blip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/>
          <p:nvPr/>
        </p:nvSpPr>
        <p:spPr>
          <a:xfrm rot="1363364">
            <a:off x="6525923" y="-304048"/>
            <a:ext cx="557852" cy="5176210"/>
          </a:xfrm>
          <a:custGeom>
            <a:avLst/>
            <a:gdLst/>
            <a:ahLst/>
            <a:cxnLst/>
            <a:rect l="l" t="t" r="r" b="b"/>
            <a:pathLst>
              <a:path w="540000" h="5400000" extrusionOk="0">
                <a:moveTo>
                  <a:pt x="15764" y="219317"/>
                </a:moveTo>
                <a:lnTo>
                  <a:pt x="540000" y="0"/>
                </a:lnTo>
                <a:lnTo>
                  <a:pt x="465692" y="5204060"/>
                </a:lnTo>
                <a:lnTo>
                  <a:pt x="0" y="5400000"/>
                </a:lnTo>
                <a:cubicBezTo>
                  <a:pt x="5255" y="3673106"/>
                  <a:pt x="10509" y="1946211"/>
                  <a:pt x="15764" y="219317"/>
                </a:cubicBezTo>
                <a:close/>
              </a:path>
            </a:pathLst>
          </a:cu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15"/>
          <p:cNvSpPr/>
          <p:nvPr/>
        </p:nvSpPr>
        <p:spPr>
          <a:xfrm>
            <a:off x="10436594" y="2904916"/>
            <a:ext cx="1733711" cy="3962163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5"/>
          <p:cNvSpPr/>
          <p:nvPr/>
        </p:nvSpPr>
        <p:spPr>
          <a:xfrm>
            <a:off x="200974" y="1998713"/>
            <a:ext cx="2024736" cy="74723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5"/>
          <p:cNvSpPr txBox="1"/>
          <p:nvPr/>
        </p:nvSpPr>
        <p:spPr>
          <a:xfrm>
            <a:off x="111384" y="1038837"/>
            <a:ext cx="5994419" cy="8308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defTabSz="914309">
              <a:buClr>
                <a:srgbClr val="000000"/>
              </a:buClr>
            </a:pPr>
            <a:r>
              <a:rPr lang="ru-RU" sz="480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Заголовок слайда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99" name="Google Shape;99;p15"/>
          <p:cNvSpPr txBox="1"/>
          <p:nvPr/>
        </p:nvSpPr>
        <p:spPr>
          <a:xfrm>
            <a:off x="111384" y="2494023"/>
            <a:ext cx="3781608" cy="400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defTabSz="914309">
              <a:buClr>
                <a:srgbClr val="000000"/>
              </a:buClr>
            </a:pPr>
            <a:r>
              <a:rPr lang="ru-RU" sz="2000" b="1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Вставьте ваш текст 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0" name="Google Shape;100;p15"/>
          <p:cNvSpPr/>
          <p:nvPr/>
        </p:nvSpPr>
        <p:spPr>
          <a:xfrm>
            <a:off x="372399" y="2943990"/>
            <a:ext cx="4384028" cy="92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defTabSz="914309">
              <a:buClr>
                <a:srgbClr val="000000"/>
              </a:buClr>
            </a:pPr>
            <a:r>
              <a:rPr lang="ru-RU" sz="180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consectetur adipiscing elit, sed do eiusmod tempor incididunt ut labore et dolore magna aliqua. 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1" name="Google Shape;101;p15"/>
          <p:cNvSpPr txBox="1"/>
          <p:nvPr/>
        </p:nvSpPr>
        <p:spPr>
          <a:xfrm>
            <a:off x="133735" y="3905489"/>
            <a:ext cx="3376660" cy="4001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defTabSz="914309">
              <a:buClr>
                <a:srgbClr val="000000"/>
              </a:buClr>
            </a:pPr>
            <a:r>
              <a:rPr lang="ru-RU" sz="2000" b="1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Вставьте ваш текст 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102" name="Google Shape;102;p15"/>
          <p:cNvSpPr/>
          <p:nvPr/>
        </p:nvSpPr>
        <p:spPr>
          <a:xfrm>
            <a:off x="372399" y="4355622"/>
            <a:ext cx="4384028" cy="9232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defTabSz="914309">
              <a:buClr>
                <a:srgbClr val="000000"/>
              </a:buClr>
            </a:pPr>
            <a:r>
              <a:rPr lang="ru-RU" sz="180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Lorem ipsum dolor sit amet, consectetur adipiscing elit, sed do eiusmod tempor incididunt ut labore et dolore magna aliqua. </a:t>
            </a:r>
            <a:endParaRPr sz="1400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pic>
        <p:nvPicPr>
          <p:cNvPr id="103" name="Google Shape;103;p15"/>
          <p:cNvPicPr preferRelativeResize="0"/>
          <p:nvPr/>
        </p:nvPicPr>
        <p:blipFill rotWithShape="1">
          <a:blip r:embed="rId4" cstate="print">
            <a:alphaModFix/>
          </a:blip>
          <a:srcRect/>
          <a:stretch/>
        </p:blipFill>
        <p:spPr>
          <a:xfrm>
            <a:off x="483957" y="6206435"/>
            <a:ext cx="494936" cy="494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4" name="Google Shape;104;p15"/>
          <p:cNvPicPr preferRelativeResize="0"/>
          <p:nvPr/>
        </p:nvPicPr>
        <p:blipFill rotWithShape="1">
          <a:blip r:embed="rId5" cstate="print">
            <a:alphaModFix/>
          </a:blip>
          <a:srcRect/>
          <a:stretch/>
        </p:blipFill>
        <p:spPr>
          <a:xfrm>
            <a:off x="1293852" y="6202365"/>
            <a:ext cx="494936" cy="494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5"/>
          <p:cNvPicPr preferRelativeResize="0"/>
          <p:nvPr/>
        </p:nvPicPr>
        <p:blipFill rotWithShape="1">
          <a:blip r:embed="rId6" cstate="print">
            <a:alphaModFix/>
          </a:blip>
          <a:srcRect/>
          <a:stretch/>
        </p:blipFill>
        <p:spPr>
          <a:xfrm>
            <a:off x="2103746" y="6202365"/>
            <a:ext cx="494936" cy="494936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 rotWithShape="1">
          <a:blip r:embed="rId7" cstate="print">
            <a:alphaModFix/>
          </a:blip>
          <a:srcRect/>
          <a:stretch/>
        </p:blipFill>
        <p:spPr>
          <a:xfrm>
            <a:off x="2913640" y="6202365"/>
            <a:ext cx="494936" cy="494936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Прямоугольник 16"/>
          <p:cNvSpPr/>
          <p:nvPr/>
        </p:nvSpPr>
        <p:spPr>
          <a:xfrm>
            <a:off x="0" y="0"/>
            <a:ext cx="12190413" cy="6857107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defTabSz="914309">
              <a:buClr>
                <a:srgbClr val="000000"/>
              </a:buClr>
            </a:pPr>
            <a:endParaRPr lang="ru-RU" sz="1400" kern="0" dirty="0">
              <a:solidFill>
                <a:srgbClr val="000000"/>
              </a:solidFill>
              <a:latin typeface="Arial"/>
              <a:sym typeface="Arial"/>
            </a:endParaRPr>
          </a:p>
        </p:txBody>
      </p:sp>
      <p:sp>
        <p:nvSpPr>
          <p:cNvPr id="30" name="Google Shape;133;p17"/>
          <p:cNvSpPr txBox="1"/>
          <p:nvPr/>
        </p:nvSpPr>
        <p:spPr>
          <a:xfrm>
            <a:off x="1706880" y="645140"/>
            <a:ext cx="9692641" cy="27320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marL="342866" indent="-342866" algn="just" defTabSz="914309"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5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тармақ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Тиісті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саланың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уәкілетті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органы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немесе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білім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саласындағы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жергілікті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атқарушы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органы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өзінің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интернет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қорында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және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/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немесе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әкімшілік-аумақтық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бірліктің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аумағында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таратылатын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мерзімді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баспасөз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басылымында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кеңестің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құрылатындығы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және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оның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құрамы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бойынша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ұсыныстардың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қабылданатындығы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туралы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хабарландыру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қазақ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және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орыс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тілдерінде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орналастырады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. </a:t>
            </a:r>
          </a:p>
          <a:p>
            <a:pPr marL="342866" indent="-342866" algn="just" defTabSz="914309"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r>
              <a:rPr lang="ru-RU" sz="2000" dirty="0" err="1">
                <a:cs typeface="Arial" panose="020B0604020202020204" pitchFamily="34" charset="0"/>
              </a:rPr>
              <a:t>Ұсыныстарды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қабылдау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хабарландыру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жарияланған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күнінен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кейін</a:t>
            </a:r>
            <a:r>
              <a:rPr lang="ru-RU" sz="2000" dirty="0">
                <a:cs typeface="Arial" panose="020B0604020202020204" pitchFamily="34" charset="0"/>
              </a:rPr>
              <a:t> он </a:t>
            </a:r>
            <a:r>
              <a:rPr lang="ru-RU" sz="2000" dirty="0" err="1">
                <a:cs typeface="Arial" panose="020B0604020202020204" pitchFamily="34" charset="0"/>
              </a:rPr>
              <a:t>жұмыс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күні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ішінде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жүзеге</a:t>
            </a:r>
            <a:r>
              <a:rPr lang="ru-RU" sz="2000" dirty="0">
                <a:cs typeface="Arial" panose="020B0604020202020204" pitchFamily="34" charset="0"/>
              </a:rPr>
              <a:t> </a:t>
            </a:r>
            <a:r>
              <a:rPr lang="ru-RU" sz="2000" dirty="0" err="1">
                <a:cs typeface="Arial" panose="020B0604020202020204" pitchFamily="34" charset="0"/>
              </a:rPr>
              <a:t>асырылады</a:t>
            </a:r>
            <a:r>
              <a:rPr lang="ru-RU" sz="2000" dirty="0">
                <a:cs typeface="Arial" panose="020B0604020202020204" pitchFamily="34" charset="0"/>
              </a:rPr>
              <a:t>.</a:t>
            </a:r>
            <a:endParaRPr lang="ru-RU" sz="2000" dirty="0">
              <a:cs typeface="Arial" panose="020B0604020202020204" pitchFamily="34" charset="0"/>
              <a:sym typeface="Arial"/>
            </a:endParaRPr>
          </a:p>
          <a:p>
            <a:pPr marL="342866" indent="-342866" algn="just" defTabSz="914309"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      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Бұл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негізде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b="1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уәкілетті</a:t>
            </a:r>
            <a:r>
              <a:rPr lang="ru-RU" sz="1400" b="1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орган 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–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білім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басқармасы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немесе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білім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саласындағы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жергілікті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атқарушы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орган – </a:t>
            </a:r>
            <a:r>
              <a:rPr lang="ru-RU" sz="1400" b="1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білім</a:t>
            </a:r>
            <a:r>
              <a:rPr lang="ru-RU" sz="1400" b="1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b="1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бөлімдері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.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Яғни, қамқоршылық кеңесі туралы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бұйрық білім</a:t>
            </a:r>
            <a:r>
              <a:rPr lang="ru-RU" sz="1400" i="1" dirty="0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1400" i="1" dirty="0" err="1">
                <a:solidFill>
                  <a:srgbClr val="0070C0"/>
                </a:solidFill>
                <a:cs typeface="Arial" panose="020B0604020202020204" pitchFamily="34" charset="0"/>
                <a:sym typeface="Arial"/>
              </a:rPr>
              <a:t>бөлімдерінен шығарылуы қажет.</a:t>
            </a:r>
            <a:endParaRPr lang="ru-RU" sz="1400" i="1" dirty="0">
              <a:solidFill>
                <a:srgbClr val="0070C0"/>
              </a:solidFill>
              <a:cs typeface="Arial" panose="020B0604020202020204" pitchFamily="34" charset="0"/>
              <a:sym typeface="Arial"/>
            </a:endParaRPr>
          </a:p>
        </p:txBody>
      </p:sp>
      <p:grpSp>
        <p:nvGrpSpPr>
          <p:cNvPr id="55" name="Группа 54"/>
          <p:cNvGrpSpPr/>
          <p:nvPr/>
        </p:nvGrpSpPr>
        <p:grpSpPr>
          <a:xfrm>
            <a:off x="805174" y="788568"/>
            <a:ext cx="726397" cy="571279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32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413" tIns="45694" rIns="91413" bIns="45694" anchor="ctr" anchorCtr="0">
              <a:noAutofit/>
            </a:bodyPr>
            <a:lstStyle/>
            <a:p>
              <a:pPr algn="ctr" defTabSz="914309">
                <a:buClr>
                  <a:srgbClr val="000000"/>
                </a:buClr>
              </a:pPr>
              <a:endParaRPr sz="1800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40" name="Google Shape;144;p17"/>
            <p:cNvPicPr preferRelativeResize="0"/>
            <p:nvPr/>
          </p:nvPicPr>
          <p:blipFill rotWithShape="1">
            <a:blip r:embed="rId8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66" name="Прямоугольник 65"/>
          <p:cNvSpPr/>
          <p:nvPr/>
        </p:nvSpPr>
        <p:spPr>
          <a:xfrm>
            <a:off x="219904" y="5422098"/>
            <a:ext cx="184707" cy="30773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309">
              <a:buClr>
                <a:srgbClr val="000000"/>
              </a:buClr>
            </a:pPr>
            <a:endParaRPr lang="ru-RU" sz="1400" b="1" kern="0" dirty="0">
              <a:ln w="10541" cmpd="sng">
                <a:solidFill>
                  <a:srgbClr val="4472C4">
                    <a:shade val="88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4472C4">
                      <a:tint val="40000"/>
                      <a:satMod val="250000"/>
                    </a:srgbClr>
                  </a:gs>
                  <a:gs pos="9000">
                    <a:srgbClr val="4472C4">
                      <a:tint val="52000"/>
                      <a:satMod val="300000"/>
                    </a:srgbClr>
                  </a:gs>
                  <a:gs pos="50000">
                    <a:srgbClr val="4472C4">
                      <a:shade val="20000"/>
                      <a:satMod val="300000"/>
                    </a:srgbClr>
                  </a:gs>
                  <a:gs pos="79000">
                    <a:srgbClr val="4472C4">
                      <a:tint val="52000"/>
                      <a:satMod val="300000"/>
                    </a:srgbClr>
                  </a:gs>
                  <a:gs pos="100000">
                    <a:srgbClr val="4472C4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Arial"/>
              <a:cs typeface="Arial"/>
              <a:sym typeface="Arial"/>
            </a:endParaRPr>
          </a:p>
        </p:txBody>
      </p:sp>
      <p:sp>
        <p:nvSpPr>
          <p:cNvPr id="67" name="Google Shape;114;p16"/>
          <p:cNvSpPr/>
          <p:nvPr/>
        </p:nvSpPr>
        <p:spPr>
          <a:xfrm>
            <a:off x="11354380" y="4853190"/>
            <a:ext cx="836032" cy="2013889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58" name="Группа 57">
            <a:extLst>
              <a:ext uri="{FF2B5EF4-FFF2-40B4-BE49-F238E27FC236}">
                <a16:creationId xmlns:a16="http://schemas.microsoft.com/office/drawing/2014/main" id="{6448013F-6374-4C70-B640-CDE4D22A366B}"/>
              </a:ext>
            </a:extLst>
          </p:cNvPr>
          <p:cNvGrpSpPr/>
          <p:nvPr/>
        </p:nvGrpSpPr>
        <p:grpSpPr>
          <a:xfrm>
            <a:off x="814923" y="4085058"/>
            <a:ext cx="726397" cy="571279"/>
            <a:chOff x="5619878" y="3454877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59" name="Google Shape;135;p17">
              <a:extLst>
                <a:ext uri="{FF2B5EF4-FFF2-40B4-BE49-F238E27FC236}">
                  <a16:creationId xmlns:a16="http://schemas.microsoft.com/office/drawing/2014/main" id="{FE9932DC-41F1-47AA-8726-326B27D29250}"/>
                </a:ext>
              </a:extLst>
            </p:cNvPr>
            <p:cNvSpPr/>
            <p:nvPr/>
          </p:nvSpPr>
          <p:spPr>
            <a:xfrm>
              <a:off x="5619878" y="3454877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413" tIns="45694" rIns="91413" bIns="45694" anchor="ctr" anchorCtr="0">
              <a:noAutofit/>
            </a:bodyPr>
            <a:lstStyle/>
            <a:p>
              <a:pPr algn="ctr" defTabSz="914309">
                <a:buClr>
                  <a:srgbClr val="000000"/>
                </a:buClr>
              </a:pPr>
              <a:endParaRPr sz="180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60" name="Google Shape;144;p17">
              <a:extLst>
                <a:ext uri="{FF2B5EF4-FFF2-40B4-BE49-F238E27FC236}">
                  <a16:creationId xmlns:a16="http://schemas.microsoft.com/office/drawing/2014/main" id="{5F5A8E3C-5C25-4CBD-B968-417088139699}"/>
                </a:ext>
              </a:extLst>
            </p:cNvPr>
            <p:cNvPicPr preferRelativeResize="0"/>
            <p:nvPr/>
          </p:nvPicPr>
          <p:blipFill rotWithShape="1">
            <a:blip r:embed="rId8" cstate="print">
              <a:alphaModFix/>
            </a:blip>
            <a:srcRect/>
            <a:stretch/>
          </p:blipFill>
          <p:spPr>
            <a:xfrm>
              <a:off x="5786225" y="3530286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61" name="Google Shape;133;p17">
            <a:extLst>
              <a:ext uri="{FF2B5EF4-FFF2-40B4-BE49-F238E27FC236}">
                <a16:creationId xmlns:a16="http://schemas.microsoft.com/office/drawing/2014/main" id="{080327B3-FF39-4307-A63C-83CDCE2F80CC}"/>
              </a:ext>
            </a:extLst>
          </p:cNvPr>
          <p:cNvSpPr txBox="1"/>
          <p:nvPr/>
        </p:nvSpPr>
        <p:spPr>
          <a:xfrm>
            <a:off x="1541320" y="3969934"/>
            <a:ext cx="9729215" cy="22799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marL="342866" indent="-342866" algn="just" defTabSz="914309" fontAlgn="base"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6-тармақ.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кеңестің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құрамы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кеңеске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мүше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болуға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үміткерлердің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жазбаша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келісімімен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алынған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ұсыныстардың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негізінде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қалыптастырылады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және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тиісті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саланың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уәкілетті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органы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немесе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білім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беру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саласындағы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жергілікті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атқарушы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орган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ұсыныстарды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қабылдау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аяқталғаннан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кейін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үш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жұмыс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күні</a:t>
            </a:r>
            <a:r>
              <a:rPr lang="ru-RU" sz="20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ішінде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бекітеді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3;p17"/>
          <p:cNvSpPr txBox="1"/>
          <p:nvPr/>
        </p:nvSpPr>
        <p:spPr>
          <a:xfrm>
            <a:off x="6708443" y="1611801"/>
            <a:ext cx="5597291" cy="86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marL="342866" indent="-342866" defTabSz="914309">
              <a:lnSpc>
                <a:spcPts val="1575"/>
              </a:lnSpc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endParaRPr lang="ru-RU" sz="1200" kern="0" dirty="0">
              <a:solidFill>
                <a:srgbClr val="000000"/>
              </a:solidFill>
              <a:latin typeface="Times New Roman"/>
              <a:ea typeface="Times New Roman"/>
              <a:cs typeface="Arial"/>
              <a:sym typeface="Arial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028146" y="667389"/>
            <a:ext cx="726397" cy="571279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413" tIns="45694" rIns="91413" bIns="45694" anchor="ctr" anchorCtr="0">
              <a:noAutofit/>
            </a:bodyPr>
            <a:lstStyle/>
            <a:p>
              <a:pPr algn="ctr" defTabSz="914309">
                <a:buClr>
                  <a:srgbClr val="000000"/>
                </a:buClr>
              </a:pPr>
              <a:endParaRPr sz="1800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0" name="Google Shape;133;p17"/>
          <p:cNvSpPr txBox="1"/>
          <p:nvPr/>
        </p:nvSpPr>
        <p:spPr>
          <a:xfrm>
            <a:off x="1840993" y="508894"/>
            <a:ext cx="9995238" cy="28682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algn="just" defTabSz="914309" eaLnBrk="0" fontAlgn="base" hangingPunct="0">
              <a:spcBef>
                <a:spcPct val="0"/>
              </a:spcBef>
              <a:spcAft>
                <a:spcPct val="0"/>
              </a:spcAft>
              <a:tabLst>
                <a:tab pos="260324" algn="l"/>
              </a:tabLst>
            </a:pPr>
            <a:r>
              <a:rPr lang="kk-KZ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8-тармақ.  </a:t>
            </a:r>
            <a:r>
              <a:rPr lang="kk-KZ" sz="2000" dirty="0">
                <a:cs typeface="Arial" panose="020B0604020202020204" pitchFamily="34" charset="0"/>
                <a:sym typeface="Arial"/>
              </a:rPr>
              <a:t>Қамқоршылық кеңес мүшелерінің саны тақ, бір-бірімен және сол білім беру ұйымының басшысымен ешқандай туыстық және жекжаттық қатынасы жоқ кемінде тоғыз адамнан құрылады. Қамқоршылық кеңес мүшелерінің өкілеттік мерзімі үш жылды құрайды. </a:t>
            </a:r>
            <a:r>
              <a:rPr lang="kk-KZ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Қамқоршылық кеңес мүшелері сол білім беру ұйымы қызметкерлерінің штатына кірмейді.</a:t>
            </a:r>
          </a:p>
          <a:p>
            <a:pPr algn="just" defTabSz="914309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ü"/>
              <a:tabLst>
                <a:tab pos="260324" algn="l"/>
              </a:tabLst>
            </a:pPr>
            <a:r>
              <a:rPr lang="kk-KZ" sz="2000" dirty="0">
                <a:cs typeface="Arial" panose="020B0604020202020204" pitchFamily="34" charset="0"/>
                <a:sym typeface="Arial"/>
              </a:rPr>
              <a:t>Тірек мектептерінде (ресурс орталығы) құрылған Қамқоршылық кеңес өкілеттігі оған бекітілген шағын жинақты мектептерге де таратылады.</a:t>
            </a:r>
          </a:p>
          <a:p>
            <a:pPr marL="342866" indent="-342866" defTabSz="914309" fontAlgn="base">
              <a:lnSpc>
                <a:spcPts val="1575"/>
              </a:lnSpc>
              <a:buClr>
                <a:srgbClr val="000000"/>
              </a:buClr>
              <a:buSzPts val="1400"/>
              <a:buFont typeface="Wingdings" pitchFamily="2" charset="2"/>
              <a:buChar char="ü"/>
              <a:tabLst>
                <a:tab pos="526362" algn="l"/>
              </a:tabLst>
            </a:pPr>
            <a:endParaRPr lang="kk-KZ" sz="2000" kern="0" dirty="0">
              <a:solidFill>
                <a:srgbClr val="000000"/>
              </a:solidFill>
              <a:latin typeface="Times New Roman"/>
              <a:ea typeface="Wingdings"/>
              <a:cs typeface="Wingdings"/>
              <a:sym typeface="Arial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1029913" y="3037557"/>
            <a:ext cx="726397" cy="571279"/>
            <a:chOff x="5619878" y="3454877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18" name="Google Shape;135;p17"/>
            <p:cNvSpPr/>
            <p:nvPr/>
          </p:nvSpPr>
          <p:spPr>
            <a:xfrm>
              <a:off x="5619878" y="3454877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413" tIns="45694" rIns="91413" bIns="45694" anchor="ctr" anchorCtr="0">
              <a:noAutofit/>
            </a:bodyPr>
            <a:lstStyle/>
            <a:p>
              <a:pPr algn="ctr" defTabSz="914309">
                <a:buClr>
                  <a:srgbClr val="000000"/>
                </a:buClr>
              </a:pPr>
              <a:endParaRPr sz="1800" kern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1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86225" y="3530286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21" name="Google Shape;133;p17"/>
          <p:cNvSpPr txBox="1"/>
          <p:nvPr/>
        </p:nvSpPr>
        <p:spPr>
          <a:xfrm>
            <a:off x="1897029" y="3062008"/>
            <a:ext cx="9917019" cy="10053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algn="just" defTabSz="914309">
              <a:buClr>
                <a:srgbClr val="000000"/>
              </a:buClr>
              <a:buSzPts val="1400"/>
              <a:tabLst>
                <a:tab pos="526362" algn="l"/>
              </a:tabLst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9-тармақ.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Мемлекеттік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органдардың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өкілдері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болып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табылатын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кеңес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мүшелерінің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саны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үш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адамнан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аспайды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.</a:t>
            </a:r>
          </a:p>
          <a:p>
            <a:pPr algn="just" defTabSz="914309">
              <a:buClr>
                <a:srgbClr val="000000"/>
              </a:buClr>
              <a:buSzPts val="1400"/>
              <a:tabLst>
                <a:tab pos="526362" algn="l"/>
              </a:tabLst>
            </a:pPr>
            <a:endParaRPr lang="ru-RU" sz="1800" kern="0" dirty="0">
              <a:solidFill>
                <a:srgbClr val="000000"/>
              </a:solidFill>
              <a:latin typeface="+mj-lt"/>
              <a:ea typeface="Wingdings"/>
              <a:cs typeface="Wingdings"/>
              <a:sym typeface="Arial"/>
            </a:endParaRPr>
          </a:p>
          <a:p>
            <a:pPr algn="just" defTabSz="914309">
              <a:buClr>
                <a:srgbClr val="000000"/>
              </a:buClr>
              <a:buSzPts val="1400"/>
              <a:tabLst>
                <a:tab pos="526362" algn="l"/>
              </a:tabLst>
            </a:pPr>
            <a:endParaRPr lang="ru-RU" sz="1800" kern="0" dirty="0">
              <a:solidFill>
                <a:srgbClr val="000000"/>
              </a:solidFill>
              <a:latin typeface="+mj-lt"/>
              <a:ea typeface="Wingdings"/>
              <a:cs typeface="Wingdings"/>
              <a:sym typeface="Arial"/>
            </a:endParaRPr>
          </a:p>
        </p:txBody>
      </p:sp>
      <p:sp>
        <p:nvSpPr>
          <p:cNvPr id="23" name="Google Shape;114;p16"/>
          <p:cNvSpPr/>
          <p:nvPr/>
        </p:nvSpPr>
        <p:spPr>
          <a:xfrm>
            <a:off x="11354380" y="4853190"/>
            <a:ext cx="836032" cy="2013889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3161560A-B42A-4F2B-963F-A7E9EE26A590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9913" y="4468300"/>
            <a:ext cx="725487" cy="573074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37D5C358-9141-4CE0-AE69-4A5AB626DADE}"/>
              </a:ext>
            </a:extLst>
          </p:cNvPr>
          <p:cNvSpPr txBox="1"/>
          <p:nvPr/>
        </p:nvSpPr>
        <p:spPr>
          <a:xfrm>
            <a:off x="1855272" y="4286721"/>
            <a:ext cx="992219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13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тармақ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  <a:sym typeface="Arial"/>
              </a:rPr>
              <a:t>.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кеңестің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хатшысы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білім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беру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ұйымдары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қызметкерлері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арасынан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тағайындалады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және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dirty="0" err="1">
                <a:cs typeface="Arial" panose="020B0604020202020204" pitchFamily="34" charset="0"/>
                <a:sym typeface="Arial"/>
              </a:rPr>
              <a:t>ол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Қамқоршылық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кеңестің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мүшесі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болып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 </a:t>
            </a:r>
            <a:r>
              <a:rPr lang="ru-RU" sz="2000" b="1" dirty="0" err="1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табылмайды</a:t>
            </a:r>
            <a:r>
              <a:rPr lang="ru-RU" sz="2000" b="1" dirty="0">
                <a:solidFill>
                  <a:srgbClr val="C00000"/>
                </a:solidFill>
                <a:cs typeface="Arial" panose="020B0604020202020204" pitchFamily="34" charset="0"/>
                <a:sym typeface="Arial"/>
              </a:rPr>
              <a:t>.</a:t>
            </a:r>
            <a:r>
              <a:rPr lang="ru-RU" sz="2000" dirty="0">
                <a:cs typeface="Arial" panose="020B0604020202020204" pitchFamily="34" charset="0"/>
                <a:sym typeface="Arial"/>
              </a:rPr>
              <a:t> </a:t>
            </a:r>
            <a:endParaRPr lang="x-none" sz="2000" dirty="0">
              <a:cs typeface="Arial" panose="020B0604020202020204" pitchFamily="34" charset="0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133;p17"/>
          <p:cNvSpPr txBox="1"/>
          <p:nvPr/>
        </p:nvSpPr>
        <p:spPr>
          <a:xfrm>
            <a:off x="2437606" y="2611545"/>
            <a:ext cx="8742458" cy="15422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algn="just" defTabSz="914309">
              <a:buClr>
                <a:srgbClr val="000000"/>
              </a:buClr>
              <a:buSzPts val="1400"/>
              <a:tabLst>
                <a:tab pos="526362" algn="l"/>
              </a:tabLst>
            </a:pPr>
            <a:r>
              <a:rPr lang="ru-RU" sz="2400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25</a:t>
            </a:r>
            <a:r>
              <a:rPr lang="en-US" sz="2400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-</a:t>
            </a:r>
            <a:r>
              <a:rPr lang="ru-RU" sz="2400" b="1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тармақ</a:t>
            </a:r>
            <a:r>
              <a:rPr lang="ru-RU" sz="2400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.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Тиісті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саланың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уәкілетті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органы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немесе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білім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саласындағы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жергілікті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атқарушы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органы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өзінің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b="1" u="sng" kern="0" dirty="0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интернет-</a:t>
            </a:r>
            <a:r>
              <a:rPr lang="ru-RU" sz="2400" b="1" u="sng" kern="0" dirty="0" err="1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ресурсында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Қамқоршылық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кеңестің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b="1" u="sng" kern="0" dirty="0" err="1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қабылдаған</a:t>
            </a:r>
            <a:r>
              <a:rPr lang="ru-RU" sz="2400" b="1" u="sng" kern="0" dirty="0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b="1" u="sng" kern="0" dirty="0" err="1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шешімдері</a:t>
            </a:r>
            <a:r>
              <a:rPr lang="ru-RU" sz="2400" b="1" u="sng" kern="0" dirty="0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туралы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ақпаратты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</a:t>
            </a:r>
            <a:r>
              <a:rPr lang="ru-RU" sz="2400" u="sng" kern="0" dirty="0" err="1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орналастырады</a:t>
            </a:r>
            <a:r>
              <a:rPr lang="ru-RU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.</a:t>
            </a:r>
          </a:p>
          <a:p>
            <a:pPr marL="342866" indent="-342866" defTabSz="914309">
              <a:lnSpc>
                <a:spcPts val="1575"/>
              </a:lnSpc>
              <a:buClr>
                <a:srgbClr val="000000"/>
              </a:buClr>
              <a:buSzPts val="1400"/>
              <a:buFont typeface="Wingdings"/>
              <a:buChar char=""/>
              <a:tabLst>
                <a:tab pos="526362" algn="l"/>
              </a:tabLst>
            </a:pPr>
            <a:endParaRPr lang="ru-RU" sz="1200" kern="0" dirty="0">
              <a:solidFill>
                <a:srgbClr val="000000"/>
              </a:solidFill>
              <a:latin typeface="Times New Roman"/>
              <a:ea typeface="Times New Roman"/>
              <a:cs typeface="Arial"/>
              <a:sym typeface="Arial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1113490" y="703965"/>
            <a:ext cx="726397" cy="571279"/>
            <a:chOff x="5611646" y="1518953"/>
            <a:chExt cx="726492" cy="571353"/>
          </a:xfrm>
          <a:solidFill>
            <a:schemeClr val="accent1">
              <a:lumMod val="60000"/>
              <a:lumOff val="40000"/>
            </a:schemeClr>
          </a:solidFill>
        </p:grpSpPr>
        <p:sp>
          <p:nvSpPr>
            <p:cNvPr id="8" name="Google Shape;135;p17"/>
            <p:cNvSpPr/>
            <p:nvPr/>
          </p:nvSpPr>
          <p:spPr>
            <a:xfrm>
              <a:off x="5611646" y="1518953"/>
              <a:ext cx="726492" cy="571353"/>
            </a:xfrm>
            <a:prstGeom prst="hexagon">
              <a:avLst>
                <a:gd name="adj" fmla="val 25000"/>
                <a:gd name="vf" fmla="val 115470"/>
              </a:avLst>
            </a:prstGeom>
            <a:grpFill/>
            <a:ln>
              <a:noFill/>
            </a:ln>
          </p:spPr>
          <p:txBody>
            <a:bodyPr spcFirstLastPara="1" wrap="square" lIns="91413" tIns="45694" rIns="91413" bIns="45694" anchor="ctr" anchorCtr="0">
              <a:noAutofit/>
            </a:bodyPr>
            <a:lstStyle/>
            <a:p>
              <a:pPr algn="ctr" defTabSz="914309">
                <a:buClr>
                  <a:srgbClr val="000000"/>
                </a:buClr>
              </a:pPr>
              <a:endParaRPr sz="1800" kern="0" dirty="0">
                <a:solidFill>
                  <a:srgbClr val="A5A5A5">
                    <a:lumMod val="40000"/>
                    <a:lumOff val="60000"/>
                  </a:srgbClr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pic>
          <p:nvPicPr>
            <p:cNvPr id="9" name="Google Shape;144;p17"/>
            <p:cNvPicPr preferRelativeResize="0"/>
            <p:nvPr/>
          </p:nvPicPr>
          <p:blipFill rotWithShape="1">
            <a:blip r:embed="rId2" cstate="print">
              <a:alphaModFix/>
            </a:blip>
            <a:srcRect/>
            <a:stretch/>
          </p:blipFill>
          <p:spPr>
            <a:xfrm>
              <a:off x="5777993" y="1594362"/>
              <a:ext cx="445196" cy="406147"/>
            </a:xfrm>
            <a:prstGeom prst="rect">
              <a:avLst/>
            </a:prstGeom>
            <a:grpFill/>
            <a:ln>
              <a:noFill/>
            </a:ln>
          </p:spPr>
        </p:pic>
      </p:grpSp>
      <p:sp>
        <p:nvSpPr>
          <p:cNvPr id="10" name="Google Shape;133;p17"/>
          <p:cNvSpPr txBox="1"/>
          <p:nvPr/>
        </p:nvSpPr>
        <p:spPr>
          <a:xfrm>
            <a:off x="2401825" y="606430"/>
            <a:ext cx="8717279" cy="9079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3" tIns="45694" rIns="91413" bIns="45694" anchor="t" anchorCtr="0">
            <a:noAutofit/>
          </a:bodyPr>
          <a:lstStyle/>
          <a:p>
            <a:pPr algn="just" defTabSz="914309" eaLnBrk="0" fontAlgn="base" hangingPunct="0">
              <a:spcBef>
                <a:spcPct val="0"/>
              </a:spcBef>
              <a:spcAft>
                <a:spcPct val="0"/>
              </a:spcAft>
              <a:tabLst>
                <a:tab pos="260324" algn="l"/>
              </a:tabLst>
            </a:pPr>
            <a:r>
              <a:rPr lang="en-US" sz="2400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19</a:t>
            </a:r>
            <a:r>
              <a:rPr lang="kk-KZ" sz="2400" b="1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-тармақ</a:t>
            </a:r>
            <a:r>
              <a:rPr lang="kk-KZ" sz="2400" b="1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.</a:t>
            </a:r>
            <a:r>
              <a:rPr lang="kk-KZ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 Қамқоршылық кеңестің отырысы қажеттілігіне қарай, </a:t>
            </a:r>
            <a:r>
              <a:rPr lang="kk-KZ" sz="2400" b="1" u="sng" kern="0" dirty="0">
                <a:solidFill>
                  <a:srgbClr val="C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тоқсанына бір реттен </a:t>
            </a:r>
            <a:r>
              <a:rPr lang="kk-KZ" sz="2400" u="sng" kern="0" dirty="0">
                <a:solidFill>
                  <a:srgbClr val="000000"/>
                </a:solidFill>
                <a:uFill>
                  <a:solidFill>
                    <a:srgbClr val="9CC2E4"/>
                  </a:solidFill>
                </a:uFill>
                <a:ea typeface="Times New Roman"/>
                <a:cs typeface="Arial"/>
                <a:sym typeface="Arial"/>
              </a:rPr>
              <a:t>сиретпей өткізіледі.</a:t>
            </a:r>
            <a:endParaRPr lang="kk-KZ" sz="2800" kern="0" dirty="0">
              <a:solidFill>
                <a:srgbClr val="000000"/>
              </a:solidFill>
              <a:latin typeface="Times New Roman"/>
              <a:ea typeface="Wingdings"/>
              <a:cs typeface="Wingdings"/>
              <a:sym typeface="Arial"/>
            </a:endParaRPr>
          </a:p>
        </p:txBody>
      </p:sp>
      <p:sp>
        <p:nvSpPr>
          <p:cNvPr id="23" name="Google Shape;114;p16"/>
          <p:cNvSpPr/>
          <p:nvPr/>
        </p:nvSpPr>
        <p:spPr>
          <a:xfrm>
            <a:off x="11354380" y="4853190"/>
            <a:ext cx="836032" cy="2013889"/>
          </a:xfrm>
          <a:prstGeom prst="triangle">
            <a:avLst>
              <a:gd name="adj" fmla="val 10000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13" tIns="45694" rIns="91413" bIns="45694" anchor="ctr" anchorCtr="0">
            <a:noAutofit/>
          </a:bodyPr>
          <a:lstStyle/>
          <a:p>
            <a:pPr algn="ctr" defTabSz="914309">
              <a:buClr>
                <a:srgbClr val="000000"/>
              </a:buClr>
            </a:pPr>
            <a:endParaRPr sz="1800" kern="0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C16CEAD-C19E-4BE4-93CC-826166F5B549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029913" y="2779719"/>
            <a:ext cx="725487" cy="5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6084458"/>
      </p:ext>
    </p:extLst>
  </p:cSld>
  <p:clrMapOvr>
    <a:masterClrMapping/>
  </p:clrMapOvr>
</p:sld>
</file>

<file path=ppt/theme/theme1.xml><?xml version="1.0" encoding="utf-8"?>
<a:theme xmlns:a="http://schemas.openxmlformats.org/drawingml/2006/main" name="Focus on competitions and projec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_powerpoint_v2.0.potx" id="{134BD2CC-0FA1-47E2-AF02-4B7E1F3ED0AE}" vid="{E90E3A21-D631-48D4-A30F-4CE1F7879243}"/>
    </a:ext>
  </a:extLst>
</a:theme>
</file>

<file path=ppt/theme/theme10.xml><?xml version="1.0" encoding="utf-8"?>
<a:theme xmlns:a="http://schemas.openxmlformats.org/drawingml/2006/main" name="4_Custom Design">
  <a:themeElements>
    <a:clrScheme name="6_Blue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00B0F0"/>
      </a:accent2>
      <a:accent3>
        <a:srgbClr val="008DC3"/>
      </a:accent3>
      <a:accent4>
        <a:srgbClr val="007EAE"/>
      </a:accent4>
      <a:accent5>
        <a:srgbClr val="23A1FF"/>
      </a:accent5>
      <a:accent6>
        <a:srgbClr val="2FA6FF"/>
      </a:accent6>
      <a:hlink>
        <a:srgbClr val="005390"/>
      </a:hlink>
      <a:folHlink>
        <a:srgbClr val="2DC7FF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11.xml><?xml version="1.0" encoding="utf-8"?>
<a:theme xmlns:a="http://schemas.openxmlformats.org/drawingml/2006/main" name="2_Тема Office">
  <a:themeElements>
    <a:clrScheme name="Стандартная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ocus on competitions and projec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_powerpoint_v2.0.potx" id="{134BD2CC-0FA1-47E2-AF02-4B7E1F3ED0AE}" vid="{E90E3A21-D631-48D4-A30F-4CE1F7879243}"/>
    </a:ext>
  </a:extLst>
</a:theme>
</file>

<file path=ppt/theme/theme3.xml><?xml version="1.0" encoding="utf-8"?>
<a:theme xmlns:a="http://schemas.openxmlformats.org/drawingml/2006/main" name="1_Custom Design">
  <a:themeElements>
    <a:clrScheme name="8_Green Theme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639D2C"/>
      </a:accent1>
      <a:accent2>
        <a:srgbClr val="92D050"/>
      </a:accent2>
      <a:accent3>
        <a:srgbClr val="77B52D"/>
      </a:accent3>
      <a:accent4>
        <a:srgbClr val="82C06C"/>
      </a:accent4>
      <a:accent5>
        <a:srgbClr val="406E26"/>
      </a:accent5>
      <a:accent6>
        <a:srgbClr val="307240"/>
      </a:accent6>
      <a:hlink>
        <a:srgbClr val="92D050"/>
      </a:hlink>
      <a:folHlink>
        <a:srgbClr val="119F36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2_Custom Design">
  <a:themeElements>
    <a:clrScheme name="5_Colored Theme">
      <a:dk1>
        <a:srgbClr val="0C0C0C"/>
      </a:dk1>
      <a:lt1>
        <a:srgbClr val="FFFFFF"/>
      </a:lt1>
      <a:dk2>
        <a:srgbClr val="000000"/>
      </a:dk2>
      <a:lt2>
        <a:srgbClr val="FFFFFF"/>
      </a:lt2>
      <a:accent1>
        <a:srgbClr val="006387"/>
      </a:accent1>
      <a:accent2>
        <a:srgbClr val="FFC000"/>
      </a:accent2>
      <a:accent3>
        <a:srgbClr val="EE3C2E"/>
      </a:accent3>
      <a:accent4>
        <a:srgbClr val="92D050"/>
      </a:accent4>
      <a:accent5>
        <a:srgbClr val="40AFFF"/>
      </a:accent5>
      <a:accent6>
        <a:srgbClr val="8238BA"/>
      </a:accent6>
      <a:hlink>
        <a:srgbClr val="0066CC"/>
      </a:hlink>
      <a:folHlink>
        <a:srgbClr val="29B5E5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2_Focus on competitions and projec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_powerpoint_v2.0.potx" id="{134BD2CC-0FA1-47E2-AF02-4B7E1F3ED0AE}" vid="{E90E3A21-D631-48D4-A30F-4CE1F7879243}"/>
    </a:ext>
  </a:extLst>
</a:theme>
</file>

<file path=ppt/theme/theme6.xml><?xml version="1.0" encoding="utf-8"?>
<a:theme xmlns:a="http://schemas.openxmlformats.org/drawingml/2006/main" name="3_Focus on competitions and project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S_powerpoint_v2.0.potx" id="{134BD2CC-0FA1-47E2-AF02-4B7E1F3ED0AE}" vid="{E90E3A21-D631-48D4-A30F-4CE1F7879243}"/>
    </a:ext>
  </a:extLst>
</a:theme>
</file>

<file path=ppt/theme/theme7.xml><?xml version="1.0" encoding="utf-8"?>
<a:theme xmlns:a="http://schemas.openxmlformats.org/drawingml/2006/main" name="WorldSkills-ЗаявКампания-02.03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3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27592</TotalTime>
  <Words>404</Words>
  <Application>Microsoft Office PowerPoint</Application>
  <PresentationFormat>Произвольный</PresentationFormat>
  <Paragraphs>25</Paragraphs>
  <Slides>5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11</vt:i4>
      </vt:variant>
      <vt:variant>
        <vt:lpstr>Заголовки слайдов</vt:lpstr>
      </vt:variant>
      <vt:variant>
        <vt:i4>5</vt:i4>
      </vt:variant>
    </vt:vector>
  </HeadingPairs>
  <TitlesOfParts>
    <vt:vector size="23" baseType="lpstr">
      <vt:lpstr>Arial</vt:lpstr>
      <vt:lpstr>Calibri</vt:lpstr>
      <vt:lpstr>Calibri Light</vt:lpstr>
      <vt:lpstr>Frutiger LT 45 Light</vt:lpstr>
      <vt:lpstr>Frutiger LT Com 45 Light</vt:lpstr>
      <vt:lpstr>Times New Roman</vt:lpstr>
      <vt:lpstr>Wingdings</vt:lpstr>
      <vt:lpstr>Focus on competitions and projects</vt:lpstr>
      <vt:lpstr>1_Focus on competitions and projects</vt:lpstr>
      <vt:lpstr>1_Custom Design</vt:lpstr>
      <vt:lpstr>2_Custom Design</vt:lpstr>
      <vt:lpstr>2_Focus on competitions and projects</vt:lpstr>
      <vt:lpstr>3_Focus on competitions and projects</vt:lpstr>
      <vt:lpstr>WorldSkills-ЗаявКампания-02.03</vt:lpstr>
      <vt:lpstr>1_Тема Office</vt:lpstr>
      <vt:lpstr>3_Custom Design</vt:lpstr>
      <vt:lpstr>4_Custom Design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ДНС</dc:creator>
  <cp:lastModifiedBy>User</cp:lastModifiedBy>
  <cp:revision>1618</cp:revision>
  <cp:lastPrinted>2021-09-21T09:35:59Z</cp:lastPrinted>
  <dcterms:created xsi:type="dcterms:W3CDTF">2013-11-10T08:34:34Z</dcterms:created>
  <dcterms:modified xsi:type="dcterms:W3CDTF">2022-04-04T07:33:35Z</dcterms:modified>
</cp:coreProperties>
</file>